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handoutMasterIdLst>
    <p:handoutMasterId r:id="rId5"/>
  </p:handoutMasterIdLst>
  <p:sldIdLst>
    <p:sldId id="522" r:id="rId2"/>
    <p:sldId id="517" r:id="rId3"/>
  </p:sldIdLst>
  <p:sldSz cx="9144000" cy="6858000" type="screen4x3"/>
  <p:notesSz cx="6881813" cy="9296400"/>
  <p:custDataLst>
    <p:tags r:id="rId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C23E"/>
    <a:srgbClr val="FF3300"/>
    <a:srgbClr val="FFFFFF"/>
    <a:srgbClr val="9BCC00"/>
    <a:srgbClr val="9ED000"/>
    <a:srgbClr val="F4FCD8"/>
    <a:srgbClr val="E8FFC8"/>
    <a:srgbClr val="FAF7C8"/>
    <a:srgbClr val="FAF8C8"/>
    <a:srgbClr val="F5FF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28" autoAdjust="0"/>
    <p:restoredTop sz="94468" autoAdjust="0"/>
  </p:normalViewPr>
  <p:slideViewPr>
    <p:cSldViewPr>
      <p:cViewPr varScale="1">
        <p:scale>
          <a:sx n="81" d="100"/>
          <a:sy n="81" d="100"/>
        </p:scale>
        <p:origin x="95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28-Dec-14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28-Dec-14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11.%20Test-Driven-Development-Demo+Homework.zi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List_of_poker_hand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867400"/>
          </a:xfrm>
        </p:spPr>
        <p:txBody>
          <a:bodyPr/>
          <a:lstStyle/>
          <a:p>
            <a:pPr>
              <a:lnSpc>
                <a:spcPct val="100000"/>
              </a:lnSpc>
              <a:tabLst/>
            </a:pPr>
            <a:r>
              <a:rPr lang="en-US" sz="2800" dirty="0" smtClean="0"/>
              <a:t>Finish the "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Poker</a:t>
            </a:r>
            <a:r>
              <a:rPr lang="en-US" sz="2800" dirty="0" smtClean="0"/>
              <a:t>" project given in the Visual </a:t>
            </a:r>
            <a:r>
              <a:rPr lang="en-US" sz="2800" dirty="0"/>
              <a:t>Studio Solution "</a:t>
            </a:r>
            <a:r>
              <a:rPr lang="en-US" sz="2800" dirty="0">
                <a:hlinkClick r:id="rId2" action="ppaction://hlinkfile"/>
              </a:rPr>
              <a:t>11. </a:t>
            </a:r>
            <a:r>
              <a:rPr lang="en-US" sz="2800" dirty="0" smtClean="0">
                <a:hlinkClick r:id="rId2" action="ppaction://hlinkfile"/>
              </a:rPr>
              <a:t>Test-Driven-Development-Demo+Homework.zip</a:t>
            </a:r>
            <a:r>
              <a:rPr lang="en-US" sz="2800" dirty="0" smtClean="0"/>
              <a:t>" using TDD.</a:t>
            </a:r>
          </a:p>
          <a:p>
            <a:pPr marL="712788" lvl="1" indent="-439738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Write a class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Card</a:t>
            </a:r>
            <a:r>
              <a:rPr lang="en-US" sz="2600" dirty="0" smtClean="0"/>
              <a:t> implementing the 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ICard</a:t>
            </a:r>
            <a:r>
              <a:rPr lang="en-US" sz="2600" dirty="0" smtClean="0"/>
              <a:t> interface. Implement the properties. Write a constructor. Implement the 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ToString()</a:t>
            </a:r>
            <a:r>
              <a:rPr lang="en-US" sz="2600" dirty="0" smtClean="0"/>
              <a:t> method. Test all cases.</a:t>
            </a:r>
          </a:p>
          <a:p>
            <a:pPr marL="712788" lvl="1" indent="-439738">
              <a:lnSpc>
                <a:spcPct val="100000"/>
              </a:lnSpc>
              <a:buFont typeface="+mj-lt"/>
              <a:buAutoNum type="arabicPeriod"/>
            </a:pPr>
            <a:r>
              <a:rPr lang="en-US" sz="2600" dirty="0"/>
              <a:t>Write a class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Hand</a:t>
            </a:r>
            <a:r>
              <a:rPr lang="en-US" sz="2600" dirty="0" smtClean="0"/>
              <a:t> </a:t>
            </a:r>
            <a:r>
              <a:rPr lang="en-US" sz="2600" dirty="0"/>
              <a:t>implementing the 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IHand</a:t>
            </a:r>
            <a:r>
              <a:rPr lang="en-US" sz="2600" dirty="0" smtClean="0"/>
              <a:t> </a:t>
            </a:r>
            <a:r>
              <a:rPr lang="en-US" sz="2600" dirty="0"/>
              <a:t>interface. Implement the properties. Write a constructor. Implement the </a:t>
            </a:r>
            <a:r>
              <a:rPr lang="en-US" sz="26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ToString()</a:t>
            </a:r>
            <a:r>
              <a:rPr lang="en-US" sz="2600" dirty="0"/>
              <a:t> method</a:t>
            </a:r>
            <a:r>
              <a:rPr lang="en-US" sz="2600" dirty="0" smtClean="0"/>
              <a:t>.</a:t>
            </a:r>
            <a:r>
              <a:rPr lang="en-US" sz="2600" dirty="0"/>
              <a:t> Test all cases.</a:t>
            </a:r>
            <a:endParaRPr lang="en-US" sz="2600" dirty="0" smtClean="0"/>
          </a:p>
          <a:p>
            <a:pPr marL="712788" lvl="1" indent="-439738">
              <a:lnSpc>
                <a:spcPct val="100000"/>
              </a:lnSpc>
              <a:buFont typeface="+mj-lt"/>
              <a:buAutoNum type="arabicPeriod"/>
            </a:pPr>
            <a:r>
              <a:rPr lang="en-US" sz="2600" dirty="0"/>
              <a:t>Write </a:t>
            </a:r>
            <a:r>
              <a:rPr lang="en-US" sz="2600" dirty="0" smtClean="0"/>
              <a:t>a </a:t>
            </a:r>
            <a:r>
              <a:rPr lang="en-US" sz="2600" dirty="0"/>
              <a:t>class 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PokerHandsChecker</a:t>
            </a:r>
            <a:r>
              <a:rPr lang="en-US" sz="2600" dirty="0" smtClean="0"/>
              <a:t> (+ tests) and start implementing the </a:t>
            </a:r>
            <a:r>
              <a:rPr lang="en-US" sz="26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IPokerHandsChecker</a:t>
            </a:r>
            <a:r>
              <a:rPr lang="en-US" sz="2600" dirty="0" smtClean="0"/>
              <a:t> </a:t>
            </a:r>
            <a:r>
              <a:rPr lang="en-US" sz="2600" dirty="0"/>
              <a:t>interface. Implement the 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IsValidHand(IHand)</a:t>
            </a:r>
            <a:r>
              <a:rPr lang="en-US" sz="2600" dirty="0" smtClean="0"/>
              <a:t>. A hand is valid when it consists of exactly 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sz="2600" dirty="0" smtClean="0"/>
              <a:t> different cards.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33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61950"/>
            <a:ext cx="8686800" cy="5791200"/>
          </a:xfrm>
        </p:spPr>
        <p:txBody>
          <a:bodyPr/>
          <a:lstStyle/>
          <a:p>
            <a:pPr marL="712788" lvl="1" indent="-439738">
              <a:lnSpc>
                <a:spcPct val="95000"/>
              </a:lnSpc>
              <a:buFont typeface="+mj-lt"/>
              <a:buAutoNum type="arabicPeriod" startAt="4"/>
            </a:pPr>
            <a:r>
              <a:rPr lang="en-US" sz="2600" dirty="0"/>
              <a:t>Implement 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IPokerHandsChecker.IsFlush(IHand</a:t>
            </a:r>
            <a:r>
              <a:rPr lang="en-US" sz="26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600" dirty="0"/>
              <a:t> method. </a:t>
            </a:r>
            <a:r>
              <a:rPr lang="en-US" sz="2600" dirty="0" smtClean="0"/>
              <a:t>Follow the official poker rules from Wikipedia: </a:t>
            </a:r>
            <a:r>
              <a:rPr lang="en-US" sz="2600" dirty="0" smtClean="0">
                <a:hlinkClick r:id="rId2"/>
              </a:rPr>
              <a:t>http://en.wikipedia.org/wiki/List_of_poker_hands</a:t>
            </a:r>
            <a:endParaRPr lang="en-US" sz="2600" dirty="0" smtClean="0"/>
          </a:p>
          <a:p>
            <a:pPr marL="712788" lvl="1" indent="-439738">
              <a:lnSpc>
                <a:spcPct val="95000"/>
              </a:lnSpc>
              <a:buFont typeface="+mj-lt"/>
              <a:buAutoNum type="arabicPeriod" startAt="4"/>
            </a:pPr>
            <a:r>
              <a:rPr lang="en-US" sz="2600" dirty="0" smtClean="0"/>
              <a:t>Implement 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IsFourOfAKind(IHand)</a:t>
            </a:r>
            <a:r>
              <a:rPr lang="en-US" sz="2600" dirty="0" smtClean="0"/>
              <a:t> method. Did you test all the scenarios?</a:t>
            </a:r>
          </a:p>
          <a:p>
            <a:pPr marL="712788" lvl="1" indent="-439738">
              <a:lnSpc>
                <a:spcPct val="95000"/>
              </a:lnSpc>
              <a:buFont typeface="+mj-lt"/>
              <a:buAutoNum type="arabicPeriod" startAt="4"/>
            </a:pPr>
            <a:r>
              <a:rPr lang="en-US" sz="2600" dirty="0" smtClean="0"/>
              <a:t>* Implement the other check for poker hands</a:t>
            </a:r>
            <a:r>
              <a:rPr lang="en-US" sz="2600" dirty="0"/>
              <a:t>: 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IsHighCard(IHand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hand)</a:t>
            </a:r>
            <a:r>
              <a:rPr lang="en-US" sz="2600" dirty="0" smtClean="0"/>
              <a:t>, 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IsOnePair(IHand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hand)</a:t>
            </a:r>
            <a:r>
              <a:rPr lang="en-US" sz="2600" dirty="0" smtClean="0"/>
              <a:t>, 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IsTwoPair(IHand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hand)</a:t>
            </a:r>
            <a:r>
              <a:rPr lang="en-US" sz="2600" dirty="0" smtClean="0"/>
              <a:t>, 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IsThreeOfAKind(IHand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hand)</a:t>
            </a:r>
            <a:r>
              <a:rPr lang="en-US" sz="2600" dirty="0" smtClean="0"/>
              <a:t>, 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IsFullHouse(IHand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hand)</a:t>
            </a:r>
            <a:r>
              <a:rPr lang="en-US" sz="2600" dirty="0" smtClean="0"/>
              <a:t>, 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IsStraight(IHand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hand)</a:t>
            </a:r>
            <a:r>
              <a:rPr lang="en-US" sz="2600" dirty="0" smtClean="0"/>
              <a:t> and 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IsStraightFlush(IHand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hand)</a:t>
            </a:r>
            <a:r>
              <a:rPr lang="en-US" sz="2600" dirty="0" smtClean="0"/>
              <a:t>.</a:t>
            </a:r>
            <a:r>
              <a:rPr lang="en-US" sz="2600" dirty="0"/>
              <a:t> Did you test all the </a:t>
            </a:r>
            <a:r>
              <a:rPr lang="en-US" sz="2600" dirty="0" smtClean="0"/>
              <a:t>scenarios well?</a:t>
            </a:r>
          </a:p>
          <a:p>
            <a:pPr marL="712788" lvl="1" indent="-439738">
              <a:lnSpc>
                <a:spcPct val="95000"/>
              </a:lnSpc>
              <a:buFont typeface="+mj-lt"/>
              <a:buAutoNum type="arabicPeriod" startAt="4"/>
            </a:pPr>
            <a:r>
              <a:rPr lang="en-US" sz="2600" dirty="0"/>
              <a:t>* Implement </a:t>
            </a:r>
            <a:r>
              <a:rPr lang="en-US" sz="2600" dirty="0" smtClean="0"/>
              <a:t>a card comparison logic for Poker hands (+ tests). 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CompareHands(…)</a:t>
            </a:r>
            <a:r>
              <a:rPr lang="en-US" sz="2600" dirty="0" smtClean="0"/>
              <a:t> should return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  <a:r>
              <a:rPr lang="en-US" sz="2600" dirty="0" smtClean="0"/>
              <a:t>,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600" dirty="0" smtClean="0"/>
              <a:t> or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600" dirty="0" smtClean="0"/>
              <a:t>.</a:t>
            </a:r>
            <a:endParaRPr lang="en-US" sz="2600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704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2789</TotalTime>
  <Words>202</Words>
  <Application>Microsoft Office PowerPoint</Application>
  <PresentationFormat>On-screen Show (4:3)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Calibri</vt:lpstr>
      <vt:lpstr>Cambria</vt:lpstr>
      <vt:lpstr>Consolas</vt:lpstr>
      <vt:lpstr>Corbel</vt:lpstr>
      <vt:lpstr>Wingdings 2</vt:lpstr>
      <vt:lpstr>Telerik Academy</vt:lpstr>
      <vt:lpstr>Homework</vt:lpstr>
      <vt:lpstr>Homework (2)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High-Quality Code - Test-Driven Development (TDD)</dc:title>
  <dc:subject>Telerik Software Academy</dc:subject>
  <dc:creator>Svetlin Nakov</dc:creator>
  <cp:keywords>code, quality, code quality, C#, JS, programming</cp:keywords>
  <cp:lastModifiedBy>Vladislav Karamfilov</cp:lastModifiedBy>
  <cp:revision>854</cp:revision>
  <dcterms:created xsi:type="dcterms:W3CDTF">2007-12-08T16:03:35Z</dcterms:created>
  <dcterms:modified xsi:type="dcterms:W3CDTF">2014-12-28T17:18:24Z</dcterms:modified>
  <cp:category>quality code, software engineering</cp:category>
</cp:coreProperties>
</file>