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710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4468" autoAdjust="0"/>
  </p:normalViewPr>
  <p:slideViewPr>
    <p:cSldViewPr>
      <p:cViewPr varScale="1">
        <p:scale>
          <a:sx n="81" d="100"/>
          <a:sy n="81" d="100"/>
        </p:scale>
        <p:origin x="94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7557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69950"/>
            <a:ext cx="8686800" cy="560705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three classes: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School</a:t>
            </a:r>
            <a:r>
              <a:rPr lang="en-US" sz="2800" dirty="0"/>
              <a:t>. Students should have name and unique number (inside the entire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School</a:t>
            </a:r>
            <a:r>
              <a:rPr lang="en-US" sz="2800" dirty="0"/>
              <a:t>). Name can not be empty and the unique number is between 10000 and 99999. Each course contains a set of students. Students in a course should be less than 30 and can join and leave courses.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2"/>
            </a:pPr>
            <a:r>
              <a:rPr lang="en-US" sz="2800" dirty="0"/>
              <a:t>Write VSTT tests for these two classes</a:t>
            </a:r>
          </a:p>
          <a:p>
            <a:pPr marL="984250" lvl="1" indent="-352425">
              <a:lnSpc>
                <a:spcPct val="100000"/>
              </a:lnSpc>
            </a:pPr>
            <a:r>
              <a:rPr lang="en-US" sz="2600" dirty="0"/>
              <a:t>Use 2 class library projects in Visual Studio: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School.csproj</a:t>
            </a:r>
            <a:r>
              <a:rPr lang="en-US" sz="2600" dirty="0"/>
              <a:t> and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TestSchool.csproj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2438" indent="-452438">
              <a:lnSpc>
                <a:spcPct val="100000"/>
              </a:lnSpc>
              <a:buFontTx/>
              <a:buAutoNum type="arabicPeriod" startAt="3"/>
            </a:pPr>
            <a:r>
              <a:rPr lang="en-US" sz="2800" dirty="0"/>
              <a:t>Execute the tests using Visual Studio and check the code coverage. Ensure it is at least 90%.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29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3125</TotalTime>
  <Words>102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Vladislav Karamfilov</cp:lastModifiedBy>
  <cp:revision>1134</cp:revision>
  <dcterms:created xsi:type="dcterms:W3CDTF">2007-12-08T16:03:35Z</dcterms:created>
  <dcterms:modified xsi:type="dcterms:W3CDTF">2014-12-28T17:18:08Z</dcterms:modified>
  <cp:category>quality code, software engineering</cp:category>
</cp:coreProperties>
</file>