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short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</a:t>
            </a:r>
            <a:r>
              <a:rPr lang="en-US" dirty="0" smtClean="0"/>
              <a:t> (1-2 pages) on the topic:</a:t>
            </a:r>
            <a:br>
              <a:rPr lang="en-US" dirty="0" smtClean="0"/>
            </a:br>
            <a:r>
              <a:rPr lang="en-US" dirty="0" smtClean="0"/>
              <a:t>"What is a High-Quality Programming Code?“</a:t>
            </a:r>
          </a:p>
          <a:p>
            <a:pPr lvl="1"/>
            <a:r>
              <a:rPr lang="en-US" dirty="0" smtClean="0"/>
              <a:t>English / Bulgarian </a:t>
            </a:r>
            <a:r>
              <a:rPr lang="en-US" dirty="0" smtClean="0">
                <a:sym typeface="Wingdings" panose="05000000000000000000" pitchFamily="2" charset="2"/>
              </a:rPr>
              <a:t> your choice</a:t>
            </a:r>
            <a:endParaRPr lang="en-US" dirty="0" smtClean="0"/>
          </a:p>
          <a:p>
            <a:pPr lvl="1"/>
            <a:r>
              <a:rPr lang="en-US" dirty="0" smtClean="0"/>
              <a:t>Submit a Word / PDF file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581400"/>
            <a:ext cx="6248400" cy="2833358"/>
            <a:chOff x="1371600" y="3276600"/>
            <a:chExt cx="6248400" cy="28333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276600"/>
              <a:ext cx="6248400" cy="2833358"/>
            </a:xfrm>
            <a:prstGeom prst="roundRect">
              <a:avLst>
                <a:gd name="adj" fmla="val 9961"/>
              </a:avLst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406457">
              <a:off x="3911288" y="3553388"/>
              <a:ext cx="346120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Berlin Sans FB Demi" pitchFamily="34" charset="0"/>
                </a:rPr>
                <a:t>Coding Essay</a:t>
              </a:r>
              <a:endPara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1755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High-Quality Programming Code?</dc:title>
  <dc:subject>Telerik Software Academy</dc:subject>
  <dc:creator>Svetlin Nakov</dc:creator>
  <cp:keywords>code, code quality, high-quality code, C#, course, telerik software academy, free courses for developers, OOP, object-oriented programming</cp:keywords>
  <cp:lastModifiedBy>Vladislav Karamfilov</cp:lastModifiedBy>
  <cp:revision>527</cp:revision>
  <dcterms:created xsi:type="dcterms:W3CDTF">2007-12-08T16:03:35Z</dcterms:created>
  <dcterms:modified xsi:type="dcterms:W3CDTF">2014-12-28T17:13:56Z</dcterms:modified>
  <cp:category>software engineering, code quality</cp:category>
</cp:coreProperties>
</file>