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517" r:id="rId2"/>
    <p:sldId id="518" r:id="rId3"/>
    <p:sldId id="519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Refactor the following code to use proper variable naming and simplified expressions: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828800"/>
            <a:ext cx="83820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Size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wIdTh, Viso4ina;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Size(double w, double h)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this.wIdTh = w;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this.Viso4ina = h;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Size GetRotatedSize(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s, double angleOfTheFigureThatWillBeRotaed)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new Size(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Math.Abs(Math.Cos(angleOfTheFigureThatWillBeRotaed)) * s.wIdTh + 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Math.Abs(Math.Sin(angleOfTheFigureThatWillBeRotaed)) * s.Viso4ina,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Math.Abs(Math.Sin(angleOfTheFigureThatWillBeRotaed)) * s.wIdTh + </a:t>
            </a:r>
          </a:p>
          <a:p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Math.Abs(Math.Cos(angleOfTheFigureThatWillBeRotaed)) * s.Viso4ina);</a:t>
            </a:r>
          </a:p>
          <a:p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Refactor the following code to apply variable usage and naming best practices: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86000"/>
            <a:ext cx="8001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PrintStatistics(double[] arr, int count)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max, tmp;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&gt;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PrintMax(max);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70087"/>
            <a:ext cx="8077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max)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PrintMin(max);</a:t>
            </a:r>
          </a:p>
          <a:p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tmp = 0;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count; i++)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tmp += arr[i];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PrintAvg(tmp/count);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2419</TotalTime>
  <Words>256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Correct Use of Variables, Data, Expressions and Constants</dc:title>
  <dc:subject>Telerik Software Academy</dc:subject>
  <dc:creator>Svetlin Nakov</dc:creator>
  <cp:keywords>code, quality, code quality, C#, JS, programming</cp:keywords>
  <cp:lastModifiedBy>Vladislav Karamfilov</cp:lastModifiedBy>
  <cp:revision>719</cp:revision>
  <dcterms:created xsi:type="dcterms:W3CDTF">2007-12-08T16:03:35Z</dcterms:created>
  <dcterms:modified xsi:type="dcterms:W3CDTF">2014-12-28T17:13:10Z</dcterms:modified>
  <cp:category>quality code, software engineering</cp:category>
</cp:coreProperties>
</file>