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F4F2"/>
    <a:srgbClr val="FFFFFF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9" autoAdjust="0"/>
    <p:restoredTop sz="95510" autoAdjust="0"/>
  </p:normalViewPr>
  <p:slideViewPr>
    <p:cSldViewPr>
      <p:cViewPr varScale="1">
        <p:scale>
          <a:sx n="82" d="100"/>
          <a:sy n="82" d="100"/>
        </p:scale>
        <p:origin x="8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12714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Vladislav Karamfilov</cp:lastModifiedBy>
  <cp:revision>1146</cp:revision>
  <dcterms:created xsi:type="dcterms:W3CDTF">2007-12-08T16:03:35Z</dcterms:created>
  <dcterms:modified xsi:type="dcterms:W3CDTF">2014-12-28T20:04:43Z</dcterms:modified>
</cp:coreProperties>
</file>