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5"/>
  </p:notesMasterIdLst>
  <p:handoutMasterIdLst>
    <p:handoutMasterId r:id="rId6"/>
  </p:handoutMasterIdLst>
  <p:sldIdLst>
    <p:sldId id="349" r:id="rId2"/>
    <p:sldId id="350" r:id="rId3"/>
    <p:sldId id="353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2" autoAdjust="0"/>
    <p:restoredTop sz="95510" autoAdjust="0"/>
  </p:normalViewPr>
  <p:slideViewPr>
    <p:cSldViewPr>
      <p:cViewPr varScale="1">
        <p:scale>
          <a:sx n="86" d="100"/>
          <a:sy n="86" d="100"/>
        </p:scale>
        <p:origin x="103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8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A27F0-F98F-4030-AB22-9BA0D7A117D7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1929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E7044-D889-4FE3-AE3F-25ADE64CE606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904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hyperlink" Target="http://html5course.telerik.com/" TargetMode="External"/><Relationship Id="rId18" Type="http://schemas.openxmlformats.org/officeDocument/2006/relationships/hyperlink" Target="http://www.nakov.com/" TargetMode="External"/><Relationship Id="rId26" Type="http://schemas.openxmlformats.org/officeDocument/2006/relationships/hyperlink" Target="http://www.nikolay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spnet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seocourse.telerik.com/" TargetMode="External"/><Relationship Id="rId17" Type="http://schemas.openxmlformats.org/officeDocument/2006/relationships/hyperlink" Target="http://www.bgcoder.com/" TargetMode="External"/><Relationship Id="rId25" Type="http://schemas.openxmlformats.org/officeDocument/2006/relationships/hyperlink" Target="http://www.minkov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devcourse.telerik.com/" TargetMode="External"/><Relationship Id="rId20" Type="http://schemas.openxmlformats.org/officeDocument/2006/relationships/hyperlink" Target="http://algoacademy.telerik.com/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elerik-kids.com/" TargetMode="External"/><Relationship Id="rId24" Type="http://schemas.openxmlformats.org/officeDocument/2006/relationships/hyperlink" Target="http://www.introprogramming.info/" TargetMode="Externa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mvccourse.telerik.com/" TargetMode="External"/><Relationship Id="rId23" Type="http://schemas.openxmlformats.org/officeDocument/2006/relationships/hyperlink" Target="http://mobiledevcourse.telerik.com/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://kursove-uroci-knigi-obuchenie-programirane-web-design-csharp.info/" TargetMode="External"/><Relationship Id="rId19" Type="http://schemas.openxmlformats.org/officeDocument/2006/relationships/hyperlink" Target="http://codecourse.telerik.com/" TargetMode="Externa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forums.academy.telerik.com/" TargetMode="External"/><Relationship Id="rId14" Type="http://schemas.openxmlformats.org/officeDocument/2006/relationships/hyperlink" Target="http://schoolacademy.telerik.com/" TargetMode="External"/><Relationship Id="rId22" Type="http://schemas.openxmlformats.org/officeDocument/2006/relationships/hyperlink" Target="http://academy.telerik.com/" TargetMode="External"/><Relationship Id="rId27" Type="http://schemas.openxmlformats.org/officeDocument/2006/relationships/hyperlink" Target="http://csharpfundamentals.telerik.com/" TargetMode="Externa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95344" cy="331718"/>
            <a:chOff x="1236228" y="1523999"/>
            <a:chExt cx="4539329" cy="3261410"/>
          </a:xfrm>
          <a:solidFill>
            <a:schemeClr val="bg1"/>
          </a:solidFill>
        </p:grpSpPr>
        <p:sp>
          <p:nvSpPr>
            <p:cNvPr id="10" name="TextBox 9">
              <a:hlinkClick r:id="rId9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0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1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2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3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4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5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212767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6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7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8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9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0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1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3695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2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3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4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246552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 book, безплатна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, книга Java,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5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6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7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54795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/>
              <a:t> statement that examines two integer variables and exchanges their values if the first one is greater than the second one.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shows the </a:t>
            </a:r>
            <a:r>
              <a:rPr lang="en-US" sz="2800" dirty="0" smtClean="0"/>
              <a:t>sign (+ or -) </a:t>
            </a:r>
            <a:r>
              <a:rPr lang="en-US" sz="2800" dirty="0"/>
              <a:t>of the product of three real numbers without calculating it. </a:t>
            </a:r>
            <a:r>
              <a:rPr lang="en-US" sz="2800" dirty="0" smtClean="0"/>
              <a:t>Use a sequence </a:t>
            </a:r>
            <a:r>
              <a:rPr lang="en-US" sz="2800" dirty="0"/>
              <a:t>of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finds the biggest of three integers using nested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Sort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real values in descending order using nested if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</a:t>
            </a:r>
            <a:r>
              <a:rPr lang="en-US" sz="2800" dirty="0" smtClean="0"/>
              <a:t>script that </a:t>
            </a:r>
            <a:r>
              <a:rPr lang="en-US" sz="2800" dirty="0"/>
              <a:t>asks for a digit and depending on the input shows the name of that digit (in </a:t>
            </a:r>
            <a:r>
              <a:rPr lang="en-US" sz="2800" dirty="0" smtClean="0"/>
              <a:t>English) </a:t>
            </a:r>
            <a:r>
              <a:rPr lang="en-US" sz="2800" dirty="0"/>
              <a:t>using a switch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enters the coefficients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of a quadratic equation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a*x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b*x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and </a:t>
            </a:r>
            <a:r>
              <a:rPr lang="en-US" sz="2800" dirty="0"/>
              <a:t>calculates and prints its real roots. Note </a:t>
            </a:r>
            <a:r>
              <a:rPr lang="en-US" sz="2800" dirty="0" smtClean="0"/>
              <a:t>that quadratic </a:t>
            </a:r>
            <a:r>
              <a:rPr lang="en-US" sz="2800" dirty="0"/>
              <a:t>equations may have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/>
              <a:t> real roots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script that finds the greatest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 variables.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script that </a:t>
            </a:r>
            <a:r>
              <a:rPr lang="en-US" sz="2800" dirty="0"/>
              <a:t>converts a number in the range [0...999] to a text corresponding to its </a:t>
            </a:r>
            <a:r>
              <a:rPr lang="en-US" sz="2800" dirty="0" smtClean="0"/>
              <a:t>English pronunciation</a:t>
            </a:r>
            <a:r>
              <a:rPr lang="en-US" sz="2800" dirty="0"/>
              <a:t>. Examples:</a:t>
            </a: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0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Zero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273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"Two hundred seventy three"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400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"Four hundred"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501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Five hundred and one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en-US" sz="2500" dirty="0">
                <a:latin typeface="Consolas" pitchFamily="49" charset="0"/>
                <a:cs typeface="Consolas" pitchFamily="49" charset="0"/>
              </a:rPr>
              <a:t>	711 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"Seven hundred and eleven"</a:t>
            </a:r>
            <a:endParaRPr lang="en-US" sz="2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8782</TotalTime>
  <Words>218</Words>
  <Application>Microsoft Office PowerPoint</Application>
  <PresentationFormat>On-screen Show (4:3)</PresentationFormat>
  <Paragraphs>27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  <vt:lpstr>Exercises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subject>C# Fundamentals Course</dc:subject>
  <dc:creator>Svetlin Nakov</dc:creator>
  <dc:description>C# Programming Fundamentals Course @ Telerik Academy
http://academy.telerik.com</dc:description>
  <cp:lastModifiedBy>Vladislav Karamfilov</cp:lastModifiedBy>
  <cp:revision>499</cp:revision>
  <dcterms:created xsi:type="dcterms:W3CDTF">2007-12-08T16:03:35Z</dcterms:created>
  <dcterms:modified xsi:type="dcterms:W3CDTF">2014-12-28T20:04:15Z</dcterms:modified>
</cp:coreProperties>
</file>