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"/>
  </p:notesMasterIdLst>
  <p:handoutMasterIdLst>
    <p:handoutMasterId r:id="rId4"/>
  </p:handoutMasterIdLst>
  <p:sldIdLst>
    <p:sldId id="401" r:id="rId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5510" autoAdjust="0"/>
  </p:normalViewPr>
  <p:slideViewPr>
    <p:cSldViewPr>
      <p:cViewPr varScale="1">
        <p:scale>
          <a:sx n="82" d="100"/>
          <a:sy n="82" d="100"/>
        </p:scale>
        <p:origin x="9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prints all the numbers from 1 to </a:t>
            </a:r>
            <a:r>
              <a:rPr lang="en-US" sz="2800" dirty="0" smtClean="0"/>
              <a:t>N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</a:t>
            </a:r>
            <a:r>
              <a:rPr lang="en-US" sz="2800" dirty="0" smtClean="0"/>
              <a:t>time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</a:t>
            </a:r>
            <a:r>
              <a:rPr lang="en-US" sz="2800" dirty="0" smtClean="0"/>
              <a:t>finds the max and min number from a sequence of numbers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that finds the lexicographically smallest and largest property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navigator</a:t>
            </a:r>
            <a:r>
              <a:rPr lang="en-US" sz="2800" dirty="0" smtClean="0"/>
              <a:t> objects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9263</TotalTime>
  <Words>71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Svetlin Nakov</dc:creator>
  <dc:description>C# Programming Fundamentals Course @ Telerik Academy
http://academy.telerik.com</dc:description>
  <cp:lastModifiedBy>Vladislav Karamfilov</cp:lastModifiedBy>
  <cp:revision>849</cp:revision>
  <dcterms:created xsi:type="dcterms:W3CDTF">2007-12-08T16:03:35Z</dcterms:created>
  <dcterms:modified xsi:type="dcterms:W3CDTF">2014-12-28T20:04:02Z</dcterms:modified>
</cp:coreProperties>
</file>