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5" r:id="rId3"/>
    <p:sldId id="3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284163">
              <a:buFont typeface="+mj-lt"/>
              <a:buAutoNum type="arabicPeriod"/>
              <a:tabLst>
                <a:tab pos="347663" algn="l"/>
              </a:tabLst>
            </a:pPr>
            <a:r>
              <a:rPr lang="en-US" dirty="0" smtClean="0"/>
              <a:t>Write functions for working with shapes in  standard Planar coordinate system</a:t>
            </a:r>
          </a:p>
          <a:p>
            <a:pPr lvl="1"/>
            <a:r>
              <a:rPr lang="en-US" dirty="0" smtClean="0"/>
              <a:t>Points are represented by coordinates P(X, Y)</a:t>
            </a:r>
          </a:p>
          <a:p>
            <a:pPr lvl="1"/>
            <a:r>
              <a:rPr lang="en-US" dirty="0" smtClean="0"/>
              <a:t>Lines are represented by two points, marking their beginning and ending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L(P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),P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 smtClean="0"/>
              <a:t>Calculate the distance between two points</a:t>
            </a:r>
          </a:p>
          <a:p>
            <a:pPr lvl="1"/>
            <a:r>
              <a:rPr lang="en-US" dirty="0" smtClean="0"/>
              <a:t>Check if three segment lines can form a triangle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removes all elements with a given value</a:t>
            </a:r>
          </a:p>
          <a:p>
            <a:pPr marL="685800" lvl="1" indent="-338138" defTabSz="982663">
              <a:lnSpc>
                <a:spcPts val="3000"/>
              </a:lnSpc>
            </a:pPr>
            <a:endParaRPr lang="en-US" sz="2600" dirty="0" smtClean="0"/>
          </a:p>
          <a:p>
            <a:pPr marL="685800" lvl="1" indent="-338138" defTabSz="982663">
              <a:lnSpc>
                <a:spcPts val="3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600" dirty="0"/>
              <a:t>Attach it to the array class</a:t>
            </a:r>
          </a:p>
          <a:p>
            <a:pPr marL="685800" lvl="1" indent="-338138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 smtClean="0"/>
              <a:t>Read about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sz="2600" dirty="0" smtClean="0"/>
              <a:t> and how to attach methods</a:t>
            </a:r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a function that makes a deep copy of an object</a:t>
            </a:r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/>
              <a:t>The function should work for both primitive and reference </a:t>
            </a:r>
            <a:r>
              <a:rPr lang="en-US" sz="2600" dirty="0" smtClean="0"/>
              <a:t>types</a:t>
            </a:r>
            <a:endParaRPr lang="en-US" sz="2600" dirty="0"/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checks if a given object contains a given property</a:t>
            </a:r>
            <a:endParaRPr lang="en-US" sz="2800" dirty="0"/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endParaRPr lang="en-US" sz="26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1584" y="1789176"/>
            <a:ext cx="818083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arr</a:t>
            </a:r>
            <a:r>
              <a:rPr lang="en-US" sz="1800" dirty="0"/>
              <a:t> </a:t>
            </a:r>
            <a:r>
              <a:rPr lang="en-US" sz="1800" dirty="0" smtClean="0"/>
              <a:t>= [1,2,1,4,1,3,4,1,111,3,2,1,"1"];</a:t>
            </a:r>
          </a:p>
          <a:p>
            <a:r>
              <a:rPr lang="en-US" sz="1800" dirty="0" err="1" smtClean="0"/>
              <a:t>arr.remove</a:t>
            </a:r>
            <a:r>
              <a:rPr lang="en-US" sz="1800" dirty="0" smtClean="0"/>
              <a:t>(1); //</a:t>
            </a:r>
            <a:r>
              <a:rPr lang="en-US" sz="1800" dirty="0" err="1" smtClean="0"/>
              <a:t>arr</a:t>
            </a:r>
            <a:r>
              <a:rPr lang="en-US" sz="1800" dirty="0" smtClean="0"/>
              <a:t> = [2,4,3,4,111,3,2,"</a:t>
            </a:r>
            <a:r>
              <a:rPr lang="en-US" sz="1800" dirty="0"/>
              <a:t>1</a:t>
            </a:r>
            <a:r>
              <a:rPr lang="en-US" sz="1800" dirty="0" smtClean="0"/>
              <a:t>"];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4736" y="5775805"/>
            <a:ext cx="818083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obj</a:t>
            </a:r>
            <a:r>
              <a:rPr lang="en-US" sz="1800" dirty="0" smtClean="0"/>
              <a:t>  = …;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hasProp</a:t>
            </a:r>
            <a:r>
              <a:rPr lang="en-US" sz="1800" dirty="0" smtClean="0"/>
              <a:t> = </a:t>
            </a:r>
            <a:r>
              <a:rPr lang="en-US" sz="1800" dirty="0" err="1" smtClean="0"/>
              <a:t>hasProperty</a:t>
            </a:r>
            <a:r>
              <a:rPr lang="en-US" sz="1800" dirty="0" smtClean="0"/>
              <a:t>(</a:t>
            </a:r>
            <a:r>
              <a:rPr lang="en-US" sz="1800" dirty="0" err="1" smtClean="0"/>
              <a:t>obj</a:t>
            </a:r>
            <a:r>
              <a:rPr lang="en-US" sz="1800" dirty="0" smtClean="0"/>
              <a:t>,"length");</a:t>
            </a:r>
          </a:p>
        </p:txBody>
      </p:sp>
    </p:spTree>
    <p:extLst>
      <p:ext uri="{BB962C8B-B14F-4D97-AF65-F5344CB8AC3E}">
        <p14:creationId xmlns:p14="http://schemas.microsoft.com/office/powerpoint/2010/main" val="84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 marL="284163" indent="-284163" defTabSz="982663">
              <a:lnSpc>
                <a:spcPct val="90000"/>
              </a:lnSpc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finds the youngest person in a given array of persons and prints his/hers full name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Each person have properties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600" dirty="0"/>
              <a:t>, as shown</a:t>
            </a:r>
            <a:r>
              <a:rPr lang="en-US" sz="2600" dirty="0" smtClean="0"/>
              <a:t>:</a:t>
            </a:r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/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 smtClean="0"/>
          </a:p>
          <a:p>
            <a:pPr marL="284163" indent="-284163" defTabSz="982663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groups an array of persons by age, first or last name. The function must return an associative array, with keys - the groups, and values -arrays with persons in this groups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Use function overloading (i.e. just one </a:t>
            </a:r>
            <a:r>
              <a:rPr lang="en-US" sz="2600" dirty="0" smtClean="0"/>
              <a:t>function)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4736" y="2484120"/>
            <a:ext cx="818083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persons = [</a:t>
            </a:r>
          </a:p>
          <a:p>
            <a:r>
              <a:rPr lang="en-US" sz="1800" dirty="0" smtClean="0"/>
              <a:t>  {firstname : "</a:t>
            </a:r>
            <a:r>
              <a:rPr lang="en-US" sz="1800" dirty="0" err="1" smtClean="0"/>
              <a:t>Gosho</a:t>
            </a:r>
            <a:r>
              <a:rPr lang="en-US" sz="1800" dirty="0" smtClean="0"/>
              <a:t>", lastname: "</a:t>
            </a:r>
            <a:r>
              <a:rPr lang="en-US" sz="1800" dirty="0" err="1" smtClean="0"/>
              <a:t>Petrov</a:t>
            </a:r>
            <a:r>
              <a:rPr lang="en-US" sz="1800" dirty="0" smtClean="0"/>
              <a:t>", age: 32}, </a:t>
            </a:r>
          </a:p>
          <a:p>
            <a:r>
              <a:rPr lang="en-US" sz="1800" dirty="0" smtClean="0"/>
              <a:t>  {firstname : "Bay", lastname: "Ivan", age: </a:t>
            </a:r>
            <a:r>
              <a:rPr lang="en-US" sz="1800" smtClean="0"/>
              <a:t>81},…];</a:t>
            </a:r>
            <a:endParaRPr lang="en-US" sz="1800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1584" y="5728144"/>
            <a:ext cx="818083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persons </a:t>
            </a:r>
            <a:r>
              <a:rPr lang="en-US" sz="1800" dirty="0"/>
              <a:t>= {…};</a:t>
            </a:r>
          </a:p>
          <a:p>
            <a:r>
              <a:rPr lang="en-US" sz="1800" dirty="0"/>
              <a:t>var </a:t>
            </a:r>
            <a:r>
              <a:rPr lang="en-US" sz="1800" dirty="0" err="1"/>
              <a:t>groupedByFname</a:t>
            </a:r>
            <a:r>
              <a:rPr lang="en-US" sz="1800" dirty="0"/>
              <a:t> = group(</a:t>
            </a:r>
            <a:r>
              <a:rPr lang="en-US" sz="1800" dirty="0" err="1"/>
              <a:t>persons,"firstname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var </a:t>
            </a:r>
            <a:r>
              <a:rPr lang="en-US" sz="1800" dirty="0" err="1" smtClean="0"/>
              <a:t>groupedByAge</a:t>
            </a:r>
            <a:r>
              <a:rPr lang="en-US" sz="1800" dirty="0" smtClean="0"/>
              <a:t>= </a:t>
            </a:r>
            <a:r>
              <a:rPr lang="en-US" sz="1800" dirty="0"/>
              <a:t>group(</a:t>
            </a:r>
            <a:r>
              <a:rPr lang="en-US" sz="1800" dirty="0" err="1"/>
              <a:t>persons</a:t>
            </a:r>
            <a:r>
              <a:rPr lang="en-US" sz="1800" dirty="0" err="1" smtClean="0"/>
              <a:t>,"age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8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565</TotalTime>
  <Words>284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Vladislav Karamfilov</cp:lastModifiedBy>
  <cp:revision>663</cp:revision>
  <dcterms:created xsi:type="dcterms:W3CDTF">2013-03-08T15:31:43Z</dcterms:created>
  <dcterms:modified xsi:type="dcterms:W3CDTF">2014-12-28T20:03:37Z</dcterms:modified>
</cp:coreProperties>
</file>