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85" r:id="rId2"/>
    <p:sldId id="286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4421" autoAdjust="0"/>
  </p:normalViewPr>
  <p:slideViewPr>
    <p:cSldViewPr>
      <p:cViewPr varScale="1">
        <p:scale>
          <a:sx n="81" d="100"/>
          <a:sy n="81" d="100"/>
        </p:scale>
        <p:origin x="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2179</TotalTime>
  <Words>284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568</cp:revision>
  <dcterms:created xsi:type="dcterms:W3CDTF">2007-12-08T16:03:35Z</dcterms:created>
  <dcterms:modified xsi:type="dcterms:W3CDTF">2014-12-28T16:40:00Z</dcterms:modified>
  <cp:category>software engineering</cp:category>
</cp:coreProperties>
</file>