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86" r:id="rId2"/>
    <p:sldId id="315" r:id="rId3"/>
    <p:sldId id="316" r:id="rId4"/>
    <p:sldId id="318" r:id="rId5"/>
    <p:sldId id="319" r:id="rId6"/>
    <p:sldId id="321" r:id="rId7"/>
  </p:sldIdLst>
  <p:sldSz cx="9144000" cy="6858000" type="screen4x3"/>
  <p:notesSz cx="6881813" cy="92964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1" autoAdjust="0"/>
    <p:restoredTop sz="94421" autoAdjust="0"/>
  </p:normalViewPr>
  <p:slideViewPr>
    <p:cSldViewPr>
      <p:cViewPr varScale="1">
        <p:scale>
          <a:sx n="81" d="100"/>
          <a:sy n="81" d="100"/>
        </p:scale>
        <p:origin x="10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s://github.com/NikolayIT/JustBel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ums.academy.telerik.com/67583/oop-justbel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</a:t>
            </a:r>
            <a:r>
              <a:rPr lang="en-US" sz="2600" dirty="0" smtClean="0">
                <a:solidFill>
                  <a:srgbClr val="EBFFD2"/>
                </a:solidFill>
              </a:rPr>
              <a:t> class contains an </a:t>
            </a:r>
            <a:r>
              <a:rPr lang="en-US" sz="2600" dirty="0" err="1" smtClean="0">
                <a:solidFill>
                  <a:srgbClr val="EBFFD2"/>
                </a:solidFill>
              </a:rPr>
              <a:t>IndestructibleBlock</a:t>
            </a:r>
            <a:r>
              <a:rPr lang="en-US" sz="2600" dirty="0" smtClean="0">
                <a:solidFill>
                  <a:srgbClr val="EBFFD2"/>
                </a:solidFill>
              </a:rPr>
              <a:t> class</a:t>
            </a:r>
            <a:r>
              <a:rPr lang="en-US" sz="2600" dirty="0" smtClean="0"/>
              <a:t>. Use it to create side and ceiling walls to the game. You can ONLY edit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Engine class has a hardcoded sleep time (search for </a:t>
            </a:r>
            <a:r>
              <a:rPr lang="bg-BG" sz="2600" dirty="0" smtClean="0"/>
              <a:t>"</a:t>
            </a:r>
            <a:r>
              <a:rPr lang="en-US" sz="2600" dirty="0" err="1" smtClean="0"/>
              <a:t>System.Threading.Sleep</a:t>
            </a:r>
            <a:r>
              <a:rPr lang="en-US" sz="2600" dirty="0" smtClean="0"/>
              <a:t>(500)". Make the sleep time a field in the Engine and implement a constructor, which takes it as an additional parameter.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Search for a "TODO" in the Engine class, regarding the </a:t>
            </a:r>
            <a:r>
              <a:rPr lang="en-US" sz="2600" dirty="0" err="1" smtClean="0">
                <a:solidFill>
                  <a:srgbClr val="EBFFD2"/>
                </a:solidFill>
              </a:rPr>
              <a:t>AddRacket</a:t>
            </a:r>
            <a:r>
              <a:rPr lang="en-US" sz="2600" dirty="0" smtClean="0">
                <a:solidFill>
                  <a:srgbClr val="EBFFD2"/>
                </a:solidFill>
              </a:rPr>
              <a:t> method. Solve the problem mentioned there. There should always be only one Racket. Note: comment in TODO not completely correct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rgbClr val="EBFFD2"/>
                </a:solidFill>
              </a:rPr>
              <a:t>Inherit the Engine class. Create a method </a:t>
            </a:r>
            <a:r>
              <a:rPr lang="en-US" sz="2800" dirty="0" err="1" smtClean="0">
                <a:solidFill>
                  <a:srgbClr val="EBFFD2"/>
                </a:solidFill>
              </a:rPr>
              <a:t>ShootPlayerRacket</a:t>
            </a:r>
            <a:r>
              <a:rPr lang="en-US" sz="2800" dirty="0" smtClean="0">
                <a:solidFill>
                  <a:srgbClr val="EBFFD2"/>
                </a:solidFill>
              </a:rPr>
              <a:t>. Leave it empty for now.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(2)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/>
              <a:t>Implement a </a:t>
            </a:r>
            <a:r>
              <a:rPr lang="en-US" sz="2600" dirty="0" err="1"/>
              <a:t>TrailObject</a:t>
            </a:r>
            <a:r>
              <a:rPr lang="en-US" sz="2600" dirty="0"/>
              <a:t> class. It should inherit the </a:t>
            </a:r>
            <a:r>
              <a:rPr lang="en-US" sz="2600" dirty="0" err="1"/>
              <a:t>GameObject</a:t>
            </a:r>
            <a:r>
              <a:rPr lang="en-US" sz="2600" dirty="0"/>
              <a:t> class and should have a constructor which takes an additional "lifetime" integer. The </a:t>
            </a:r>
            <a:r>
              <a:rPr lang="en-US" sz="2600" dirty="0" err="1"/>
              <a:t>TrailObject</a:t>
            </a:r>
            <a:r>
              <a:rPr lang="en-US" sz="2600" dirty="0"/>
              <a:t> should disappear after a "lifetime" amount of turns</a:t>
            </a:r>
            <a:r>
              <a:rPr lang="en-US" sz="2600" dirty="0" smtClean="0"/>
              <a:t>. You must NOT edit any existing .</a:t>
            </a:r>
            <a:r>
              <a:rPr lang="en-US" sz="2600" dirty="0" err="1" smtClean="0"/>
              <a:t>cs</a:t>
            </a:r>
            <a:r>
              <a:rPr lang="en-US" sz="2600" dirty="0" smtClean="0"/>
              <a:t> file. Then test the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by adding an instance of it in the engine </a:t>
            </a:r>
            <a:r>
              <a:rPr lang="en-US" sz="2600" dirty="0"/>
              <a:t>through the </a:t>
            </a:r>
            <a:r>
              <a:rPr lang="en-US" sz="2600" dirty="0" err="1"/>
              <a:t>AcademyPopcornMain.cs</a:t>
            </a:r>
            <a:r>
              <a:rPr lang="en-US" sz="2600"/>
              <a:t> </a:t>
            </a:r>
            <a:r>
              <a:rPr lang="en-US" sz="2600" smtClean="0"/>
              <a:t>file.</a:t>
            </a:r>
            <a:endParaRPr lang="en-US" sz="26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. It should inherit the Ball class and should leave a trail of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objects. Each trail objects should last for 3 "turns". Other than that, the Meteorite ball should behave the same way as the normal </a:t>
            </a:r>
            <a:r>
              <a:rPr lang="en-US" sz="2600" dirty="0"/>
              <a:t>ball. 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file</a:t>
            </a:r>
            <a:r>
              <a:rPr lang="en-US" sz="2600" dirty="0" smtClean="0"/>
              <a:t>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Test the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 by replacing the normal ball in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>
              <a:solidFill>
                <a:srgbClr val="EBFFD2"/>
              </a:solidFill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721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(3)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/>
              <a:t>Implement an </a:t>
            </a:r>
            <a:r>
              <a:rPr lang="en-US" sz="2600" dirty="0" err="1"/>
              <a:t>UnstoppableBall</a:t>
            </a:r>
            <a:r>
              <a:rPr lang="en-US" sz="2600" dirty="0"/>
              <a:t> and an </a:t>
            </a:r>
            <a:r>
              <a:rPr lang="en-US" sz="2600" dirty="0" err="1"/>
              <a:t>UnpassableBlock</a:t>
            </a:r>
            <a:r>
              <a:rPr lang="en-US" sz="2600" dirty="0"/>
              <a:t>. The </a:t>
            </a:r>
            <a:r>
              <a:rPr lang="en-US" sz="2600" dirty="0" err="1"/>
              <a:t>UnstopableBall</a:t>
            </a:r>
            <a:r>
              <a:rPr lang="en-US" sz="2600" dirty="0"/>
              <a:t> only bounces off </a:t>
            </a:r>
            <a:r>
              <a:rPr lang="en-US" sz="2600" dirty="0" err="1"/>
              <a:t>UnpassableBlocks</a:t>
            </a:r>
            <a:r>
              <a:rPr lang="en-US" sz="2600" dirty="0"/>
              <a:t> and will destroy any other block it passes through. The </a:t>
            </a:r>
            <a:r>
              <a:rPr lang="en-US" sz="2600" dirty="0" err="1"/>
              <a:t>UnpassableBlock</a:t>
            </a:r>
            <a:r>
              <a:rPr lang="en-US" sz="2600" dirty="0"/>
              <a:t> should be </a:t>
            </a:r>
            <a:r>
              <a:rPr lang="en-US" sz="2600" dirty="0" smtClean="0"/>
              <a:t>indestructible. </a:t>
            </a:r>
            <a:br>
              <a:rPr lang="en-US" sz="2600" dirty="0" smtClean="0"/>
            </a:br>
            <a:r>
              <a:rPr lang="en-US" sz="2600" i="1" dirty="0" smtClean="0"/>
              <a:t>Hint: Take a look at the </a:t>
            </a:r>
            <a:r>
              <a:rPr lang="en-US" sz="2600" i="1" dirty="0" err="1" smtClean="0"/>
              <a:t>RespondToCollision</a:t>
            </a:r>
            <a:r>
              <a:rPr lang="en-US" sz="2600" i="1" dirty="0" smtClean="0"/>
              <a:t> method, the </a:t>
            </a:r>
            <a:r>
              <a:rPr lang="en-US" sz="2600" i="1" dirty="0" err="1" smtClean="0"/>
              <a:t>GetCollisionGroupString</a:t>
            </a:r>
            <a:r>
              <a:rPr lang="en-US" sz="2600" i="1" dirty="0" smtClean="0"/>
              <a:t> method and the </a:t>
            </a:r>
            <a:r>
              <a:rPr lang="en-US" sz="2600" i="1" dirty="0" err="1" smtClean="0"/>
              <a:t>CollisionData</a:t>
            </a:r>
            <a:r>
              <a:rPr lang="en-US" sz="2600" i="1" dirty="0" smtClean="0"/>
              <a:t> class.</a:t>
            </a:r>
            <a:endParaRPr lang="en-US" sz="2600" i="1" dirty="0" smtClean="0">
              <a:solidFill>
                <a:srgbClr val="EBFFD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Test the </a:t>
            </a:r>
            <a:r>
              <a:rPr lang="en-US" sz="2600" dirty="0" err="1" smtClean="0">
                <a:solidFill>
                  <a:srgbClr val="EBFFD2"/>
                </a:solidFill>
              </a:rPr>
              <a:t>UnpassableBlock</a:t>
            </a:r>
            <a:r>
              <a:rPr lang="en-US" sz="2600" dirty="0" smtClean="0">
                <a:solidFill>
                  <a:srgbClr val="EBFFD2"/>
                </a:solidFill>
              </a:rPr>
              <a:t> and the </a:t>
            </a:r>
            <a:r>
              <a:rPr lang="en-US" sz="2600" dirty="0" err="1" smtClean="0">
                <a:solidFill>
                  <a:srgbClr val="EBFFD2"/>
                </a:solidFill>
              </a:rPr>
              <a:t>UnstoppableBall</a:t>
            </a:r>
            <a:r>
              <a:rPr lang="en-US" sz="2600" dirty="0" smtClean="0">
                <a:solidFill>
                  <a:srgbClr val="EBFFD2"/>
                </a:solidFill>
              </a:rPr>
              <a:t> by adding them to the engine in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AcademyPopcornMain.cs</a:t>
            </a:r>
            <a:r>
              <a:rPr lang="en-US" sz="2600" dirty="0" smtClean="0">
                <a:solidFill>
                  <a:srgbClr val="EBFFD2"/>
                </a:solidFill>
              </a:rPr>
              <a:t> file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Implement an </a:t>
            </a:r>
            <a:r>
              <a:rPr lang="en-US" sz="2600" dirty="0" err="1" smtClean="0">
                <a:solidFill>
                  <a:srgbClr val="EBFFD2"/>
                </a:solidFill>
              </a:rPr>
              <a:t>ExplodingBlock</a:t>
            </a:r>
            <a:r>
              <a:rPr lang="en-US" sz="2600" dirty="0" smtClean="0">
                <a:solidFill>
                  <a:srgbClr val="EBFFD2"/>
                </a:solidFill>
              </a:rPr>
              <a:t>. It should destroy all blocks around it when it is destroyed. You must NOT edit any existing .</a:t>
            </a:r>
            <a:r>
              <a:rPr lang="en-US" sz="2600" dirty="0" err="1" smtClean="0">
                <a:solidFill>
                  <a:srgbClr val="EBFFD2"/>
                </a:solidFill>
              </a:rPr>
              <a:t>cs</a:t>
            </a:r>
            <a:r>
              <a:rPr lang="en-US" sz="2600" dirty="0" smtClean="0">
                <a:solidFill>
                  <a:srgbClr val="EBFFD2"/>
                </a:solidFill>
              </a:rPr>
              <a:t> file. </a:t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en-US" sz="2600" i="1" dirty="0" smtClean="0">
                <a:solidFill>
                  <a:srgbClr val="EBFFD2"/>
                </a:solidFill>
              </a:rPr>
              <a:t>Hint: what does an explosion "produce"?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1447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(4)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Gift class. It should be a moving object, which always falls down. The gift shouldn't collide with any ball, but should collide (and be destroyed) with the racket.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class. It should be a block, which "drops" a Gift object when it is destroyed.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Test the Gift and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classes by adding them through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7169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(5)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  <a:tabLst/>
            </a:pPr>
            <a:r>
              <a:rPr lang="en-US" sz="2600" dirty="0" smtClean="0"/>
              <a:t>Implement </a:t>
            </a:r>
            <a:r>
              <a:rPr lang="en-US" sz="2600" dirty="0"/>
              <a:t>a shoot ability for the player racket. The ability should only be activated when a Gift object falls on the racket. The shot objects should be a new class (e.g. Bullet) and should destroy normal Block objects (and be destroyed on collision with any block). </a:t>
            </a:r>
            <a:br>
              <a:rPr lang="en-US" sz="2600" dirty="0"/>
            </a:br>
            <a:r>
              <a:rPr lang="en-US" sz="2600" dirty="0" smtClean="0"/>
              <a:t>Use the engine and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 you implemented in </a:t>
            </a:r>
            <a:r>
              <a:rPr lang="en-US" sz="2600" dirty="0"/>
              <a:t>t</a:t>
            </a:r>
            <a:r>
              <a:rPr lang="en-US" sz="2600" dirty="0" smtClean="0"/>
              <a:t>ask 4, but don't add items in any of the engine lists through the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method. Also don't edit the </a:t>
            </a:r>
            <a:r>
              <a:rPr lang="en-US" sz="2600" dirty="0" err="1" smtClean="0"/>
              <a:t>Racket.cs</a:t>
            </a:r>
            <a:r>
              <a:rPr lang="en-US" sz="2600" dirty="0" smtClean="0"/>
              <a:t> file. </a:t>
            </a:r>
            <a:br>
              <a:rPr lang="en-US" sz="2600" dirty="0" smtClean="0"/>
            </a:br>
            <a:r>
              <a:rPr lang="en-US" sz="2600" i="1" dirty="0" smtClean="0"/>
              <a:t>Hint: you should have a </a:t>
            </a:r>
            <a:r>
              <a:rPr lang="en-US" sz="2600" i="1" dirty="0" err="1" smtClean="0"/>
              <a:t>ShootingRacket</a:t>
            </a:r>
            <a:r>
              <a:rPr lang="en-US" sz="2600" i="1" dirty="0" smtClean="0"/>
              <a:t> class and override its </a:t>
            </a:r>
            <a:r>
              <a:rPr lang="en-US" sz="2600" i="1" dirty="0" err="1" smtClean="0"/>
              <a:t>ProduceObjects</a:t>
            </a:r>
            <a:r>
              <a:rPr lang="en-US" sz="2600" i="1" dirty="0" smtClean="0"/>
              <a:t> method.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7547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 marL="514350" indent="-514350">
              <a:buFont typeface="+mj-lt"/>
              <a:buAutoNum type="arabicPeriod" startAt="14"/>
              <a:tabLst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Bonus task (optional): Download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JustBelot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game source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github.com/NikolayIT/JustBelot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(code commits are made often so be sure to always work on the latest game source). Write your own C# library called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JustBelot.AI.YourBotName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write a class in it that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JustBelot.Common.IPlayer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 your own AI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player that will fight with other AI players. The winner will be awarded. Please send your players to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3"/>
              </a:rPr>
              <a:t>academy@telerik.com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add them in the homework archive when you upload it. You are allowed to work in teams.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This task is not obligatory. Discussions: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4"/>
              </a:rPr>
              <a:t>here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2422</TotalTime>
  <Words>507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Vladislav Karamfilov</cp:lastModifiedBy>
  <cp:revision>602</cp:revision>
  <dcterms:created xsi:type="dcterms:W3CDTF">2007-12-08T16:03:35Z</dcterms:created>
  <dcterms:modified xsi:type="dcterms:W3CDTF">2014-12-28T16:40:46Z</dcterms:modified>
  <cp:category>software engineering</cp:category>
</cp:coreProperties>
</file>