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6" r:id="rId2"/>
    <p:sldId id="287" r:id="rId3"/>
    <p:sldId id="288" r:id="rId4"/>
    <p:sldId id="297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1" d="100"/>
          <a:sy n="81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800" dirty="0" smtClean="0"/>
              <a:t> with only one abstract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and fields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. Define two new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 that implement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/>
              <a:t> method and return the surface of the figure (height*width for rectangle and height*width/2 for triangle).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and suitable constructor so that at initialization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 smtClean="0"/>
              <a:t> must be kept equal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 smtClean="0"/>
              <a:t> and implement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CalculateSurface()</a:t>
            </a:r>
            <a:r>
              <a:rPr lang="en-US" sz="2800" dirty="0" smtClean="0"/>
              <a:t> method. Write a program that tests the behavior of 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CalculateSurface(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method for different shapes</a:t>
            </a:r>
            <a:r>
              <a:rPr lang="bg-BG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2800" dirty="0" smtClean="0"/>
              <a:t>) stored in an array.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bank</a:t>
            </a:r>
            <a:r>
              <a:rPr lang="en-US" sz="2800" dirty="0" smtClean="0"/>
              <a:t> holds different types of accounts for its customers: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deposit</a:t>
            </a:r>
            <a:r>
              <a:rPr lang="en-US" sz="2800" dirty="0" smtClean="0"/>
              <a:t> accounts,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loan</a:t>
            </a:r>
            <a:r>
              <a:rPr lang="en-US" sz="2800" dirty="0" smtClean="0"/>
              <a:t> accounts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mortgage</a:t>
            </a:r>
            <a:r>
              <a:rPr lang="en-US" sz="2800" dirty="0" smtClean="0"/>
              <a:t> accounts. Customers could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individuals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companies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All accounts have customer, balance and interest rate (monthly based). Deposit accounts are allowed to deposit and with draw money. Loan and mortgage accounts can only deposit money.</a:t>
            </a:r>
          </a:p>
          <a:p>
            <a:pPr marL="446088" indent="4763">
              <a:lnSpc>
                <a:spcPct val="100000"/>
              </a:lnSpc>
              <a:buNone/>
              <a:tabLst/>
            </a:pPr>
            <a:r>
              <a:rPr lang="en-US" sz="2800" dirty="0" smtClean="0"/>
              <a:t>All </a:t>
            </a:r>
            <a:r>
              <a:rPr lang="en-US" sz="2800" dirty="0"/>
              <a:t>accounts can calculate their interest amount for a given period (in months). In the common case its is calculated as follows: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number_of_months * interest_rate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Loan accounts have no interest for the first 3 months if are held by individuals and for the first 2 months if are held by a company.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Deposit accounts have no interest if their balance is positive and less than 1000.</a:t>
            </a:r>
          </a:p>
          <a:p>
            <a:pPr marL="446088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tabLst/>
            </a:pPr>
            <a:r>
              <a:rPr lang="en-US" sz="2800" dirty="0" smtClean="0"/>
              <a:t>Mortgage accounts have ½ interest for the first 12 months for companies and no interest for the first 6 months for individuals.</a:t>
            </a:r>
          </a:p>
          <a:p>
            <a:pPr marL="446088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dirty="0"/>
              <a:t>Your task is to write a program to model the bank system by classes and interfaces. You should identify the classes, interfaces, base classes and abstract actions and implement </a:t>
            </a:r>
            <a:r>
              <a:rPr lang="en-US" sz="2800" dirty="0" smtClean="0"/>
              <a:t>the calculation </a:t>
            </a:r>
            <a:r>
              <a:rPr lang="en-US" sz="2800" dirty="0"/>
              <a:t>of the interest </a:t>
            </a:r>
            <a:r>
              <a:rPr lang="en-US" sz="2800" dirty="0" smtClean="0"/>
              <a:t>functionality through overridden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InvalidRangeException&lt;T&gt;</a:t>
            </a:r>
            <a:r>
              <a:rPr lang="en-US" sz="2800" dirty="0" smtClean="0"/>
              <a:t> that holds information about an error condition related to invalid range. It should hold error message and a range definition [start … end].</a:t>
            </a:r>
          </a:p>
          <a:p>
            <a:pPr marL="4508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Write a sample application that demonstrates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InvalidRangeException&lt;int&gt;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InvalidRangeException&lt;DateTime&gt;</a:t>
            </a:r>
            <a:r>
              <a:rPr lang="en-US" sz="2800" noProof="1"/>
              <a:t> </a:t>
            </a:r>
            <a:r>
              <a:rPr lang="en-US" sz="2800" noProof="1" smtClean="0"/>
              <a:t>by entering numbers in the range [1..100] and dates in the range [1.1.1980 … 31.12.2013].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3329</TotalTime>
  <Words>312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566</cp:revision>
  <dcterms:created xsi:type="dcterms:W3CDTF">2007-12-08T16:03:35Z</dcterms:created>
  <dcterms:modified xsi:type="dcterms:W3CDTF">2014-12-28T16:39:43Z</dcterms:modified>
  <cp:category>software engineering</cp:category>
</cp:coreProperties>
</file>