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LESS</a:t>
            </a:r>
          </a:p>
          <a:p>
            <a:pPr lvl="1"/>
            <a:r>
              <a:rPr lang="en-US" dirty="0" smtClean="0"/>
              <a:t>Use the HTML code from homework.html</a:t>
            </a:r>
          </a:p>
          <a:p>
            <a:pPr lvl="2"/>
            <a:r>
              <a:rPr lang="en-US" dirty="0" smtClean="0"/>
              <a:t>Create </a:t>
            </a:r>
            <a:r>
              <a:rPr lang="en-US" smtClean="0"/>
              <a:t>the LESS </a:t>
            </a:r>
            <a:r>
              <a:rPr lang="en-US" dirty="0" smtClean="0"/>
              <a:t>easy to change (backgrounds, fonts)</a:t>
            </a:r>
          </a:p>
          <a:p>
            <a:pPr lvl="2"/>
            <a:r>
              <a:rPr lang="en-US" dirty="0" smtClean="0"/>
              <a:t>Use mixins for clears, gradients)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2342" y="3810000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6483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7120</TotalTime>
  <Words>30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</vt:lpstr>
      <vt:lpstr>Consolas</vt:lpstr>
      <vt:lpstr>Corbel</vt:lpstr>
      <vt:lpstr>Wingdings 2</vt:lpstr>
      <vt:lpstr>Telerik Academy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Vladislav Karamfilov</cp:lastModifiedBy>
  <cp:revision>564</cp:revision>
  <dcterms:created xsi:type="dcterms:W3CDTF">2013-01-17T16:42:26Z</dcterms:created>
  <dcterms:modified xsi:type="dcterms:W3CDTF">2014-12-28T19:55:04Z</dcterms:modified>
</cp:coreProperties>
</file>