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6810</TotalTime>
  <Words>56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Vladislav Karamfilov</cp:lastModifiedBy>
  <cp:revision>348</cp:revision>
  <dcterms:created xsi:type="dcterms:W3CDTF">2013-01-17T16:42:26Z</dcterms:created>
  <dcterms:modified xsi:type="dcterms:W3CDTF">2014-12-28T19:55:23Z</dcterms:modified>
</cp:coreProperties>
</file>