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68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D200"/>
    <a:srgbClr val="83C400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894" autoAdjust="0"/>
  </p:normalViewPr>
  <p:slideViewPr>
    <p:cSldViewPr>
      <p:cViewPr varScale="1">
        <p:scale>
          <a:sx n="81" d="100"/>
          <a:sy n="81" d="100"/>
        </p:scale>
        <p:origin x="9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Implement a very simple chat application based on some message queue service:</a:t>
            </a:r>
          </a:p>
          <a:p>
            <a:pPr marL="712788" lvl="1" indent="-365125"/>
            <a:r>
              <a:rPr lang="en-US" sz="2300" dirty="0" smtClean="0"/>
              <a:t>Users can send message into a common channel.</a:t>
            </a:r>
          </a:p>
          <a:p>
            <a:pPr marL="712788" lvl="1" indent="-365125"/>
            <a:r>
              <a:rPr lang="en-US" sz="2300" dirty="0" smtClean="0"/>
              <a:t>Messages are displayed in the format {IP : </a:t>
            </a:r>
            <a:r>
              <a:rPr lang="en-US" sz="2300" noProof="1" smtClean="0"/>
              <a:t>message_text</a:t>
            </a:r>
            <a:r>
              <a:rPr lang="en-US" sz="2300" dirty="0" smtClean="0"/>
              <a:t>}.</a:t>
            </a:r>
          </a:p>
          <a:p>
            <a:pPr marL="355600" indent="0">
              <a:buNone/>
              <a:tabLst/>
            </a:pPr>
            <a:r>
              <a:rPr lang="en-US" sz="2500" dirty="0" smtClean="0"/>
              <a:t>Use a language, cloud and message queue service of your choice (e.g. C# + AppHarbor + IronMQ). Your application can be console, GUI or Web-based.</a:t>
            </a:r>
          </a:p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Re-implement the application using the PubNub API.</a:t>
            </a:r>
          </a:p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Write a C# program to publish a photo album with few photos into </a:t>
            </a:r>
            <a:r>
              <a:rPr lang="en-US" sz="2800" dirty="0" err="1" smtClean="0"/>
              <a:t>DropBox</a:t>
            </a:r>
            <a:r>
              <a:rPr lang="en-US" sz="2800" dirty="0" smtClean="0"/>
              <a:t> and share the photos through the Dropbox sharing functionality.</a:t>
            </a:r>
            <a:endParaRPr lang="en-US" sz="2800" dirty="0"/>
          </a:p>
          <a:p>
            <a:pPr marL="355600" indent="0">
              <a:buNone/>
              <a:tabLst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592013789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2585</TotalTime>
  <Words>99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Services: Storage, Notifications, Message Queue, CDN, Etc.</dc:title>
  <dc:subject>Telerik Software Academy</dc:subject>
  <dc:creator>Svetlin Nakov</dc:creator>
  <cp:keywords>cloud development, software development for the public clouds, telerik software academy, free courses for developers</cp:keywords>
  <cp:lastModifiedBy>Vladislav Karamfilov</cp:lastModifiedBy>
  <cp:revision>607</cp:revision>
  <dcterms:created xsi:type="dcterms:W3CDTF">2007-12-08T16:03:35Z</dcterms:created>
  <dcterms:modified xsi:type="dcterms:W3CDTF">2014-12-28T20:49:27Z</dcterms:modified>
  <cp:category>software engineering, cloud development</cp:category>
</cp:coreProperties>
</file>