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3" r:id="rId3"/>
    <p:sldId id="294" r:id="rId4"/>
    <p:sldId id="29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39D1DDA-D734-4EA5-9CCA-454BF146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39D1DDA-D734-4EA5-9CCA-454BF146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2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1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8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Students Database</a:t>
            </a:r>
          </a:p>
          <a:p>
            <a:pPr lvl="1"/>
            <a:r>
              <a:rPr lang="en-US" sz="2600" dirty="0" smtClean="0"/>
              <a:t>Develop an application that holds students in schools</a:t>
            </a:r>
          </a:p>
          <a:p>
            <a:pPr lvl="2"/>
            <a:r>
              <a:rPr lang="en-US" sz="2600" dirty="0" smtClean="0"/>
              <a:t>Students have first and last names, age, grade, a set of marks and a school</a:t>
            </a:r>
          </a:p>
          <a:p>
            <a:pPr lvl="3"/>
            <a:r>
              <a:rPr lang="en-US" sz="2400" dirty="0" smtClean="0"/>
              <a:t>Each </a:t>
            </a:r>
            <a:r>
              <a:rPr lang="en-US" sz="2400" dirty="0"/>
              <a:t>student </a:t>
            </a:r>
            <a:r>
              <a:rPr lang="en-US" sz="2400" dirty="0" smtClean="0"/>
              <a:t>can be only in a single school</a:t>
            </a:r>
          </a:p>
          <a:p>
            <a:pPr lvl="2"/>
            <a:r>
              <a:rPr lang="en-US" sz="2600" dirty="0" smtClean="0"/>
              <a:t>Marks have subject and value</a:t>
            </a:r>
          </a:p>
          <a:p>
            <a:pPr lvl="2"/>
            <a:r>
              <a:rPr lang="en-US" sz="2600" dirty="0" smtClean="0"/>
              <a:t>Schools have a name, location and a set of students</a:t>
            </a:r>
          </a:p>
        </p:txBody>
      </p:sp>
    </p:spTree>
    <p:extLst>
      <p:ext uri="{BB962C8B-B14F-4D97-AF65-F5344CB8AC3E}">
        <p14:creationId xmlns:p14="http://schemas.microsoft.com/office/powerpoint/2010/main" val="413921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a database for the students database</a:t>
            </a:r>
          </a:p>
          <a:p>
            <a:pPr marL="576263" lvl="1" indent="-228600"/>
            <a:r>
              <a:rPr lang="en-US" sz="2600" dirty="0" smtClean="0"/>
              <a:t>Using MS SQL server 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Create a data layer that uses the above </a:t>
            </a:r>
            <a:r>
              <a:rPr lang="en-US" sz="2800" dirty="0" smtClean="0"/>
              <a:t>database</a:t>
            </a:r>
            <a:endParaRPr lang="en-US" sz="2800" dirty="0"/>
          </a:p>
          <a:p>
            <a:pPr marL="576263" lvl="1" indent="-228600"/>
            <a:r>
              <a:rPr lang="en-US" sz="2600" dirty="0" smtClean="0"/>
              <a:t>Use </a:t>
            </a:r>
            <a:r>
              <a:rPr lang="en-US" sz="2600" dirty="0"/>
              <a:t>either database-first or </a:t>
            </a:r>
            <a:r>
              <a:rPr lang="en-US" sz="2600" dirty="0" smtClean="0"/>
              <a:t>code-first approach</a:t>
            </a:r>
            <a:endParaRPr lang="en-US" dirty="0" smtClean="0"/>
          </a:p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a repositories layer that communicates with the data layer</a:t>
            </a:r>
          </a:p>
        </p:txBody>
      </p:sp>
    </p:spTree>
    <p:extLst>
      <p:ext uri="{BB962C8B-B14F-4D97-AF65-F5344CB8AC3E}">
        <p14:creationId xmlns:p14="http://schemas.microsoft.com/office/powerpoint/2010/main" val="239428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7824"/>
            <a:ext cx="8686800" cy="5791200"/>
          </a:xfrm>
        </p:spPr>
        <p:txBody>
          <a:bodyPr/>
          <a:lstStyle/>
          <a:p>
            <a:pPr marL="401638" indent="-401638">
              <a:buFont typeface="+mj-lt"/>
              <a:buAutoNum type="arabicPeriod" startAt="4"/>
            </a:pPr>
            <a:r>
              <a:rPr lang="en-US" sz="2800" dirty="0"/>
              <a:t>Create a services layer using the repositories and:</a:t>
            </a:r>
          </a:p>
          <a:p>
            <a:pPr marL="576263" lvl="1" indent="-228600"/>
            <a:r>
              <a:rPr lang="en-US" sz="2600" dirty="0"/>
              <a:t>Use WebAPI</a:t>
            </a:r>
          </a:p>
          <a:p>
            <a:pPr marL="576263" lvl="1" indent="-228600"/>
            <a:r>
              <a:rPr lang="en-US" sz="2600" dirty="0"/>
              <a:t>Introduce a REST API that allows adding and getting of students to/from the Students </a:t>
            </a:r>
            <a:r>
              <a:rPr lang="en-US" sz="2600" dirty="0" smtClean="0"/>
              <a:t>database</a:t>
            </a:r>
          </a:p>
          <a:p>
            <a:pPr marL="576263" lvl="1" indent="-228600"/>
            <a:r>
              <a:rPr lang="en-US" sz="2600" dirty="0" smtClean="0"/>
              <a:t>The following endpoints should be present:</a:t>
            </a:r>
          </a:p>
          <a:p>
            <a:pPr marL="868363" lvl="2" indent="-228600"/>
            <a:r>
              <a:rPr lang="en-US" sz="2400" dirty="0" smtClean="0"/>
              <a:t>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/students</a:t>
            </a:r>
            <a:r>
              <a:rPr lang="en-US" sz="2400" dirty="0" smtClean="0"/>
              <a:t>, 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/students/{id}</a:t>
            </a:r>
            <a:r>
              <a:rPr lang="en-US" sz="2400" dirty="0" smtClean="0"/>
              <a:t>,</a:t>
            </a:r>
          </a:p>
          <a:p>
            <a:pPr marL="868363" lvl="2" indent="-228600"/>
            <a:r>
              <a:rPr lang="en-US" sz="2400" dirty="0" smtClean="0"/>
              <a:t>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/schools</a:t>
            </a:r>
            <a:r>
              <a:rPr lang="en-US" sz="2400" dirty="0" smtClean="0"/>
              <a:t>, 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/schools/{id}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868363" lvl="2" indent="-228600"/>
            <a:r>
              <a:rPr lang="en-US" sz="2400" dirty="0" smtClean="0"/>
              <a:t>POST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/schools</a:t>
            </a:r>
            <a:r>
              <a:rPr lang="en-US" sz="2400" dirty="0" smtClean="0"/>
              <a:t>, </a:t>
            </a:r>
            <a:r>
              <a:rPr lang="en-US" sz="2400" dirty="0"/>
              <a:t>POST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api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/students</a:t>
            </a:r>
          </a:p>
          <a:p>
            <a:pPr marL="868363" lvl="2" indent="-228600"/>
            <a:r>
              <a:rPr lang="en-US" sz="2400" dirty="0" smtClean="0"/>
              <a:t>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students?subject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math&amp;value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=5.00</a:t>
            </a:r>
          </a:p>
          <a:p>
            <a:pPr marL="1133475" lvl="3"/>
            <a:r>
              <a:rPr lang="en-US" sz="2200" dirty="0" smtClean="0"/>
              <a:t>Returns all students that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a mark for MATH</a:t>
            </a:r>
            <a:r>
              <a:rPr lang="en-US" sz="2200" dirty="0" smtClean="0"/>
              <a:t> and it is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above 5.00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3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5"/>
            </a:pPr>
            <a:r>
              <a:rPr lang="en-US" sz="2800" dirty="0" smtClean="0"/>
              <a:t>Write unit tests for:</a:t>
            </a:r>
          </a:p>
          <a:p>
            <a:pPr marL="804863" lvl="1" indent="-457200"/>
            <a:r>
              <a:rPr lang="en-US" sz="2600" dirty="0" smtClean="0"/>
              <a:t>The </a:t>
            </a:r>
            <a:r>
              <a:rPr lang="en-US" sz="2600" dirty="0" err="1" smtClean="0"/>
              <a:t>StudentsRepository</a:t>
            </a:r>
            <a:endParaRPr lang="en-US" sz="2600" dirty="0" smtClean="0"/>
          </a:p>
          <a:p>
            <a:pPr marL="804863" lvl="1" indent="-457200"/>
            <a:r>
              <a:rPr lang="en-US" sz="2600" dirty="0" smtClean="0"/>
              <a:t>The </a:t>
            </a:r>
            <a:r>
              <a:rPr lang="en-US" sz="2600" dirty="0" err="1" smtClean="0"/>
              <a:t>StudentsController</a:t>
            </a:r>
            <a:endParaRPr lang="en-US" sz="2600" dirty="0" smtClean="0"/>
          </a:p>
          <a:p>
            <a:pPr marL="347663" indent="-347663">
              <a:buFont typeface="+mj-lt"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integration tests for the </a:t>
            </a:r>
            <a:r>
              <a:rPr lang="en-US" sz="2800" dirty="0" err="1" smtClean="0"/>
              <a:t>StudentsController</a:t>
            </a:r>
            <a:r>
              <a:rPr lang="en-US" sz="2800" dirty="0" smtClean="0"/>
              <a:t> endpoints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50586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18326</TotalTime>
  <Words>188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656</cp:revision>
  <dcterms:created xsi:type="dcterms:W3CDTF">2013-07-24T15:46:40Z</dcterms:created>
  <dcterms:modified xsi:type="dcterms:W3CDTF">2014-12-28T20:50:17Z</dcterms:modified>
</cp:coreProperties>
</file>