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30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B6197-891F-427D-A838-EBB00AAA3852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933EF-DED5-4673-8A3D-1F10FEAC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579427-F12F-403F-A63E-16E92169E0AE}" type="datetime1">
              <a:rPr lang="en-US"/>
              <a:pPr/>
              <a:t>28-Dec-14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0FE5-C068-4910-8C54-E12BDF1D3D4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251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2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268D4CD-3BAA-4F1E-B16F-6EB4B37F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268D4CD-3BAA-4F1E-B16F-6EB4B37F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7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7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simple </a:t>
            </a:r>
            <a:r>
              <a:rPr lang="bg-BG" sz="2600" dirty="0"/>
              <a:t>W</a:t>
            </a:r>
            <a:r>
              <a:rPr lang="en-US" sz="2600" dirty="0"/>
              <a:t>CF service. It should have a method that accepts a DateTime parameter and returns the day of week (in Bulgarian) as string. Test it with the integrated WCF client</a:t>
            </a:r>
            <a:r>
              <a:rPr lang="en-US" sz="2600" dirty="0" smtClean="0"/>
              <a:t>.</a:t>
            </a:r>
            <a:endParaRPr lang="bg-BG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</a:t>
            </a:r>
            <a:r>
              <a:rPr lang="en-US" sz="2600" dirty="0" smtClean="0"/>
              <a:t>console-based client </a:t>
            </a:r>
            <a:r>
              <a:rPr lang="en-US" sz="2600" dirty="0"/>
              <a:t>for the WCF service above</a:t>
            </a:r>
            <a:r>
              <a:rPr lang="bg-BG" sz="2600" dirty="0"/>
              <a:t>.</a:t>
            </a:r>
            <a:r>
              <a:rPr lang="en-US" sz="2600" dirty="0"/>
              <a:t> Use the </a:t>
            </a:r>
            <a:r>
              <a:rPr lang="en-US" sz="2600" dirty="0" smtClean="0"/>
              <a:t>"Add </a:t>
            </a:r>
            <a:r>
              <a:rPr lang="en-US" sz="2600" dirty="0"/>
              <a:t>Service </a:t>
            </a:r>
            <a:r>
              <a:rPr lang="en-US" sz="2600" dirty="0" smtClean="0"/>
              <a:t>Reference" in </a:t>
            </a:r>
            <a:r>
              <a:rPr lang="en-US" sz="2600" dirty="0"/>
              <a:t>Visual Studio.</a:t>
            </a:r>
            <a:endParaRPr lang="bg-BG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</a:t>
            </a:r>
            <a:r>
              <a:rPr lang="bg-BG" sz="2600" dirty="0"/>
              <a:t> </a:t>
            </a:r>
            <a:r>
              <a:rPr lang="en-US" sz="2600" dirty="0"/>
              <a:t>Web</a:t>
            </a:r>
            <a:r>
              <a:rPr lang="bg-BG" sz="2600" dirty="0"/>
              <a:t> </a:t>
            </a:r>
            <a:r>
              <a:rPr lang="en-US" sz="2600" dirty="0"/>
              <a:t>service library which accepts two string as parameters. It should return the number of times the second string contains the first string</a:t>
            </a:r>
            <a:r>
              <a:rPr lang="bg-BG" sz="2600" dirty="0"/>
              <a:t>. </a:t>
            </a:r>
            <a:r>
              <a:rPr lang="en-US" sz="2600" dirty="0"/>
              <a:t>Test it with the integrated WCF client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Host the latter service in IIS.</a:t>
            </a:r>
          </a:p>
          <a:p>
            <a:pPr marL="342900" indent="-34290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600" dirty="0"/>
              <a:t>Create a </a:t>
            </a:r>
            <a:r>
              <a:rPr lang="en-US" sz="2600" dirty="0" smtClean="0"/>
              <a:t>console client </a:t>
            </a:r>
            <a:r>
              <a:rPr lang="en-US" sz="2600" dirty="0"/>
              <a:t>for the WCF service above</a:t>
            </a:r>
            <a:r>
              <a:rPr lang="bg-BG" sz="2600" dirty="0"/>
              <a:t>.</a:t>
            </a:r>
            <a:r>
              <a:rPr lang="en-US" sz="2600" dirty="0"/>
              <a:t> Use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svcutil.exe</a:t>
            </a:r>
            <a:r>
              <a:rPr lang="en-US" sz="2600" dirty="0"/>
              <a:t> tool to generate the proxy classes.</a:t>
            </a:r>
            <a:endParaRPr lang="bg-BG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332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(Windows Communication Foundation)</dc:title>
  <dc:creator>Svetlin.Nakov@telerik.com</dc:creator>
  <cp:keywords>WCF, SOAP, WSDL, REST, services</cp:keywords>
  <cp:lastModifiedBy>Vladislav Karamfilov</cp:lastModifiedBy>
  <cp:revision>13</cp:revision>
  <dcterms:created xsi:type="dcterms:W3CDTF">2013-07-11T11:18:19Z</dcterms:created>
  <dcterms:modified xsi:type="dcterms:W3CDTF">2014-12-28T20:50:42Z</dcterms:modified>
  <cp:category>web services, WCF, programming</cp:category>
</cp:coreProperties>
</file>