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542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81" d="100"/>
          <a:sy n="81" d="100"/>
        </p:scale>
        <p:origin x="94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CE1440-394F-4B04-859F-FDC12F82B96E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3821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800" dirty="0" smtClean="0"/>
              <a:t>Implement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PriorityQueue&lt;T&gt;</a:t>
            </a:r>
            <a:r>
              <a:rPr lang="en-US" sz="2800" dirty="0" smtClean="0"/>
              <a:t> based on the data structure "binary heap".</a:t>
            </a:r>
          </a:p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800" dirty="0" smtClean="0"/>
              <a:t>Write a program to read a large collection of products (name + price) and efficiently find the first 20 products in the price range [a…b]. Test for 500 000 products and 10 000 price searches.</a:t>
            </a:r>
          </a:p>
          <a:p>
            <a:pPr marL="450850" indent="0">
              <a:lnSpc>
                <a:spcPts val="3600"/>
              </a:lnSpc>
              <a:buNone/>
              <a:tabLst/>
            </a:pPr>
            <a:r>
              <a:rPr lang="en-US" sz="2800" dirty="0" smtClean="0"/>
              <a:t>Hint: you may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OrderedBag&lt;T&gt;</a:t>
            </a:r>
            <a:r>
              <a:rPr lang="en-US" sz="2800" dirty="0" smtClean="0"/>
              <a:t> and sub-ranges.</a:t>
            </a:r>
          </a:p>
          <a:p>
            <a:pPr marL="450850" indent="-450850">
              <a:lnSpc>
                <a:spcPts val="3600"/>
              </a:lnSpc>
              <a:buFont typeface="+mj-lt"/>
              <a:buAutoNum type="arabicPeriod" startAt="3"/>
              <a:tabLst/>
            </a:pPr>
            <a:r>
              <a:rPr lang="en-US" sz="2800" dirty="0" smtClean="0"/>
              <a:t>Write a program that finds a set of words (e.g. 1000 words) in a large text (e.g. 100 MB text file). Print how many times each word occurs in the text.</a:t>
            </a:r>
          </a:p>
          <a:p>
            <a:pPr marL="450850" indent="0">
              <a:lnSpc>
                <a:spcPts val="3600"/>
              </a:lnSpc>
              <a:buNone/>
              <a:tabLst/>
            </a:pPr>
            <a:r>
              <a:rPr lang="en-US" sz="2800" dirty="0" smtClean="0"/>
              <a:t>Hint: you may find a C# </a:t>
            </a:r>
            <a:r>
              <a:rPr lang="en-US" sz="2800" dirty="0" err="1" smtClean="0"/>
              <a:t>trie</a:t>
            </a:r>
            <a:r>
              <a:rPr lang="en-US" sz="2800" dirty="0" smtClean="0"/>
              <a:t> in Internet.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697813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2857</TotalTime>
  <Words>144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Structures</dc:title>
  <dc:subject>Telerik Software Academy</dc:subject>
  <dc:creator>Svetlin Nakov</dc:creator>
  <cp:keywords>data structures, algorithms, programming, C#, course, telerik software academy, free courses for developers, hash-table, set, dictionary, map</cp:keywords>
  <cp:lastModifiedBy>Vladislav Karamfilov</cp:lastModifiedBy>
  <cp:revision>1082</cp:revision>
  <dcterms:created xsi:type="dcterms:W3CDTF">2007-12-08T16:03:35Z</dcterms:created>
  <dcterms:modified xsi:type="dcterms:W3CDTF">2014-12-28T20:27:46Z</dcterms:modified>
  <cp:category>computer science, computer programming, software engineering</cp:category>
</cp:coreProperties>
</file>