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644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9" autoAdjust="0"/>
    <p:restoredTop sz="94468" autoAdjust="0"/>
  </p:normalViewPr>
  <p:slideViewPr>
    <p:cSldViewPr>
      <p:cViewPr varScale="1">
        <p:scale>
          <a:sx n="81" d="100"/>
          <a:sy n="81" d="100"/>
        </p:scale>
        <p:origin x="8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Contest/Practice/59" TargetMode="External"/><Relationship Id="rId2" Type="http://schemas.openxmlformats.org/officeDocument/2006/relationships/hyperlink" Target="http://academy.telerik.com/algoacademy/season-2012-2013/training-27-28-Oct-2012-combinator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Solve 2 problems by choice from Algo Academy (October 2012 – Combinatorics): </a:t>
            </a:r>
            <a:r>
              <a:rPr lang="fr-FR" sz="2800" dirty="0">
                <a:hlinkClick r:id="rId2"/>
              </a:rPr>
              <a:t>http://</a:t>
            </a:r>
            <a:r>
              <a:rPr lang="fr-FR" sz="2800" dirty="0" smtClean="0">
                <a:hlinkClick r:id="rId2"/>
              </a:rPr>
              <a:t>academy.telerik.com/algoacademy/season-2012-2013/training-27-28-Oct-2012-combinatorics</a:t>
            </a:r>
            <a:endParaRPr lang="fr-FR" sz="2800" dirty="0" smtClean="0"/>
          </a:p>
          <a:p>
            <a:pPr marL="444500" indent="0">
              <a:buNone/>
              <a:tabLst/>
            </a:pPr>
            <a:r>
              <a:rPr lang="en-US" sz="2800" dirty="0" smtClean="0"/>
              <a:t>You may test your solutions in BG Coder: </a:t>
            </a:r>
            <a:r>
              <a:rPr lang="fr-FR" sz="2800" dirty="0">
                <a:hlinkClick r:id="rId3"/>
              </a:rPr>
              <a:t>http://bgcoder.com/Contest/Practice/59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9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3254</TotalTime>
  <Words>31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Combinatorics</dc:title>
  <dc:subject>Telerik Software Academy</dc:subject>
  <dc:creator>Svetlin Nakov</dc:creator>
  <cp:keywords>combinatorics, algorithms, recursion, recursive algorithms, programming</cp:keywords>
  <cp:lastModifiedBy>Vladislav Karamfilov</cp:lastModifiedBy>
  <cp:revision>1310</cp:revision>
  <dcterms:created xsi:type="dcterms:W3CDTF">2007-12-08T16:03:35Z</dcterms:created>
  <dcterms:modified xsi:type="dcterms:W3CDTF">2014-12-28T20:27:30Z</dcterms:modified>
  <cp:category>computer science, computer programming, software engineering</cp:category>
</cp:coreProperties>
</file>