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389" r:id="rId2"/>
    <p:sldId id="394" r:id="rId3"/>
    <p:sldId id="395" r:id="rId4"/>
  </p:sldIdLst>
  <p:sldSz cx="9144000" cy="6858000" type="screen4x3"/>
  <p:notesSz cx="6881813" cy="9296400"/>
  <p:custDataLst>
    <p:tags r:id="rId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33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is the expected running time of the following C# code? Explain why. Assume the array's size is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057400"/>
            <a:ext cx="7700962" cy="43027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Compute(int[] arr)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i&lt;arr.Length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++)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int start = 0, end = arr.Length-1;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while (start &lt; end)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if (arr[start] &lt; arr[end])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{ start++; count++;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else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end--;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 smtClean="0"/>
          </a:p>
          <a:p>
            <a:pPr marL="347663" lvl="1" indent="0">
              <a:buNone/>
            </a:pPr>
            <a:r>
              <a:rPr lang="en-US" sz="2600" dirty="0" smtClean="0"/>
              <a:t>Assume the input matrix has size of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 smtClean="0"/>
              <a:t> *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09850"/>
            <a:ext cx="7700962" cy="32306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CalcCount(int[,] matrix)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count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0;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row&lt;matrix.GetLength(0); row++)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(matrix[row, 0] % 2 ==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for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col=0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col&lt;matrix.GetLength(1); col++)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if (matrix[row,col] &gt; 0)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       count++;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count;</a:t>
            </a:r>
          </a:p>
          <a:p>
            <a:pPr eaLnBrk="0" hangingPunct="0">
              <a:lnSpc>
                <a:spcPct val="114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6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 smtClean="0"/>
              <a:t>* What is the expected running time of the following C# code? Explain why.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347663" lvl="1" indent="0">
              <a:spcBef>
                <a:spcPts val="2400"/>
              </a:spcBef>
              <a:buNone/>
            </a:pPr>
            <a:r>
              <a:rPr lang="en-US" sz="2600" dirty="0"/>
              <a:t>Assume the input matrix has </a:t>
            </a:r>
            <a:r>
              <a:rPr lang="en-US" sz="2600" dirty="0" smtClean="0"/>
              <a:t>size of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n</a:t>
            </a:r>
            <a:r>
              <a:rPr lang="en-US" sz="2600" dirty="0"/>
              <a:t> *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m</a:t>
            </a:r>
            <a:r>
              <a:rPr lang="en-US" sz="26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7238" y="2135380"/>
            <a:ext cx="7700962" cy="34272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CalcSum(int[,] matrix, int row)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col = 0; col &lt; matrix.GetLength(0); col++)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matrix[row, col];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(row + 1 &lt; matrix.GetLength(1))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sum += CalcSum(matrix, row + 1);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Console.WriteLine(CalcSum(matrix, </a:t>
            </a: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0));</a:t>
            </a:r>
          </a:p>
        </p:txBody>
      </p:sp>
    </p:spTree>
    <p:extLst>
      <p:ext uri="{BB962C8B-B14F-4D97-AF65-F5344CB8AC3E}">
        <p14:creationId xmlns:p14="http://schemas.microsoft.com/office/powerpoint/2010/main" val="2096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2076</TotalTime>
  <Words>281</Words>
  <Application>Microsoft Office PowerPoint</Application>
  <PresentationFormat>On-screen Show (4:3)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Wingdings 2</vt:lpstr>
      <vt:lpstr>Telerik Academy</vt:lpstr>
      <vt:lpstr>Exercises</vt:lpstr>
      <vt:lpstr>Exercises (2)</vt:lpstr>
      <vt:lpstr>Exercises (3)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Structures, Algorithms and Complexity - Overview</dc:title>
  <dc:subject>Telerik Software Academy</dc:subject>
  <dc:creator>Svetlin Nakov</dc:creator>
  <cp:keywords>data structures, algorithms, programming, C#, course, telerik software academy, free courses for developers</cp:keywords>
  <cp:lastModifiedBy>Vladislav Karamfilov</cp:lastModifiedBy>
  <cp:revision>705</cp:revision>
  <dcterms:created xsi:type="dcterms:W3CDTF">2007-12-08T16:03:35Z</dcterms:created>
  <dcterms:modified xsi:type="dcterms:W3CDTF">2014-12-28T20:27:16Z</dcterms:modified>
  <cp:category>computer science, computer programming, software engineering</cp:category>
</cp:coreProperties>
</file>