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578" r:id="rId2"/>
    <p:sldId id="579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934870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1020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2815</TotalTime>
  <Words>172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Efficiency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Vladislav Karamfilov</cp:lastModifiedBy>
  <cp:revision>1081</cp:revision>
  <dcterms:created xsi:type="dcterms:W3CDTF">2007-12-08T16:03:35Z</dcterms:created>
  <dcterms:modified xsi:type="dcterms:W3CDTF">2014-12-28T20:27:03Z</dcterms:modified>
  <cp:category>computer science, computer programming, software engineering</cp:category>
</cp:coreProperties>
</file>