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312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81" d="100"/>
          <a:sy n="81" d="100"/>
        </p:scale>
        <p:origin x="94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58674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Solve these problems from </a:t>
            </a:r>
            <a:r>
              <a:rPr lang="en-US" sz="2800" dirty="0" err="1" smtClean="0"/>
              <a:t>BGCoder</a:t>
            </a:r>
            <a:r>
              <a:rPr lang="en-US" sz="2800" dirty="0" smtClean="0"/>
              <a:t>:</a:t>
            </a:r>
          </a:p>
          <a:p>
            <a:pPr marL="795338" lvl="1" indent="-447675">
              <a:lnSpc>
                <a:spcPct val="100000"/>
              </a:lnSpc>
              <a:buFontTx/>
              <a:buAutoNum type="arabicPeriod"/>
            </a:pPr>
            <a:r>
              <a:rPr lang="en-US" sz="2600" dirty="0" err="1" smtClean="0"/>
              <a:t>Algo</a:t>
            </a:r>
            <a:r>
              <a:rPr lang="en-US" sz="2600" dirty="0" smtClean="0"/>
              <a:t> Academy March 2012 – Problem 05 – Friends of </a:t>
            </a:r>
            <a:r>
              <a:rPr lang="en-US" sz="2600" dirty="0" err="1" smtClean="0"/>
              <a:t>Pesho</a:t>
            </a:r>
            <a:endParaRPr lang="en-US" sz="2600" dirty="0" smtClean="0"/>
          </a:p>
          <a:p>
            <a:pPr marL="795338" lvl="1" indent="-447675">
              <a:lnSpc>
                <a:spcPct val="100000"/>
              </a:lnSpc>
              <a:buFontTx/>
              <a:buAutoNum type="arabicPeriod"/>
            </a:pPr>
            <a:r>
              <a:rPr lang="en-US" sz="2600" dirty="0" err="1" smtClean="0"/>
              <a:t>Algo</a:t>
            </a:r>
            <a:r>
              <a:rPr lang="en-US" sz="2600" dirty="0" smtClean="0"/>
              <a:t> Academy February 2013 – Problem 04 – Salaries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You are given a cable TV company. The company needs to lay cable to a new neighborhood (for every house). If it is constrained to bury the cable only along certain paths, then there would be a graph representing which points are connected by those paths. But the cost of some of the paths is more expensive because they are longer. If every house is a node and every path from house to house is an edge, find a way to minimize the cost for cables.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</a:pP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/>
          </a:p>
          <a:p>
            <a:pPr marL="795338" lvl="1" indent="-447675">
              <a:lnSpc>
                <a:spcPct val="100000"/>
              </a:lnSpc>
              <a:buFontTx/>
              <a:buAutoNum type="arabicPeriod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25452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2480</TotalTime>
  <Words>121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and Traversals</dc:title>
  <dc:subject>Telerik Software Academy</dc:subject>
  <dc:creator>Svetlin Nakov</dc:creator>
  <cp:keywords>data structures, algorithms, programming, C#, course, telerik software academy, free courses for developers, BFS, DFS, tree, tree traversal</cp:keywords>
  <cp:lastModifiedBy>Vladislav Karamfilov</cp:lastModifiedBy>
  <cp:revision>807</cp:revision>
  <dcterms:created xsi:type="dcterms:W3CDTF">2007-12-08T16:03:35Z</dcterms:created>
  <dcterms:modified xsi:type="dcterms:W3CDTF">2014-12-28T20:26:17Z</dcterms:modified>
  <cp:category>computer science, computer programming, software engineering</cp:category>
</cp:coreProperties>
</file>