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78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You are given a set of infinite number of coins (1, 2 and 5) and end value – N. Write an algorithm that gives the number of coins needed so that the sum of the coins equals N.</a:t>
            </a:r>
            <a:r>
              <a:rPr lang="en-US" sz="2800" dirty="0"/>
              <a:t> </a:t>
            </a:r>
            <a:r>
              <a:rPr lang="en-US" sz="2800" dirty="0" smtClean="0"/>
              <a:t>Example:              				N = 33 =&gt; 6 coins x 5 + 1 coin x 2 + 1 coin x 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You are given 3 points A, B and C, forming triangle, and a point P. Check if the point P is in the triangle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3649</TotalTime>
  <Words>47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Vladislav Karamfilov</cp:lastModifiedBy>
  <cp:revision>1313</cp:revision>
  <dcterms:created xsi:type="dcterms:W3CDTF">2007-12-08T16:03:35Z</dcterms:created>
  <dcterms:modified xsi:type="dcterms:W3CDTF">2014-12-28T20:26:00Z</dcterms:modified>
  <cp:category>computer science, computer programming, software engineering</cp:category>
</cp:coreProperties>
</file>