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596" r:id="rId2"/>
    <p:sldId id="597" r:id="rId3"/>
    <p:sldId id="598" r:id="rId4"/>
    <p:sldId id="599" r:id="rId5"/>
    <p:sldId id="600" r:id="rId6"/>
    <p:sldId id="609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4468" autoAdjust="0"/>
  </p:normalViewPr>
  <p:slideViewPr>
    <p:cSldViewPr>
      <p:cViewPr varScale="1">
        <p:scale>
          <a:sx n="81" d="100"/>
          <a:sy n="81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3055</TotalTime>
  <Words>303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Vladislav Karamfilov</cp:lastModifiedBy>
  <cp:revision>1171</cp:revision>
  <dcterms:created xsi:type="dcterms:W3CDTF">2007-12-08T16:03:35Z</dcterms:created>
  <dcterms:modified xsi:type="dcterms:W3CDTF">2014-12-28T20:28:44Z</dcterms:modified>
  <cp:category>computer science, computer programming, software engineering</cp:category>
</cp:coreProperties>
</file>