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812" r:id="rId2"/>
    <p:sldId id="835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Sorting-and-Searching-Algorithms-Homework.zip</a:t>
            </a:r>
            <a:r>
              <a:rPr lang="en-US" sz="2800" dirty="0"/>
              <a:t> </a:t>
            </a:r>
            <a:r>
              <a:rPr lang="en-US" sz="2800" dirty="0" smtClean="0"/>
              <a:t>and: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selection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quicksort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merge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linear search</a:t>
            </a:r>
          </a:p>
          <a:p>
            <a:pPr lvl="2"/>
            <a:r>
              <a:rPr lang="en-US" sz="2400" dirty="0" smtClean="0"/>
              <a:t>Don’t use built-in search methods. Write your own.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using binary search algorithm</a:t>
            </a:r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SortableCollection.Shuffle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</a:t>
            </a:r>
            <a:r>
              <a:rPr lang="en-US" sz="2600" dirty="0"/>
              <a:t>using </a:t>
            </a:r>
            <a:r>
              <a:rPr lang="en-US" sz="2600" dirty="0" smtClean="0"/>
              <a:t>shuffle algorithm of your choice</a:t>
            </a:r>
          </a:p>
          <a:p>
            <a:pPr lvl="2">
              <a:spcAft>
                <a:spcPts val="300"/>
              </a:spcAft>
            </a:pPr>
            <a:r>
              <a:rPr lang="en-US" sz="2400" dirty="0"/>
              <a:t>Document what is the complexity </a:t>
            </a:r>
            <a:r>
              <a:rPr lang="en-US" sz="2400" dirty="0" smtClean="0"/>
              <a:t>of the algorithm</a:t>
            </a:r>
            <a:endParaRPr lang="en-US" sz="2400" dirty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sorting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searching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</TotalTime>
  <Words>97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Vladislav Karamfilov</cp:lastModifiedBy>
  <cp:revision>1869</cp:revision>
  <dcterms:created xsi:type="dcterms:W3CDTF">2007-12-08T16:03:35Z</dcterms:created>
  <dcterms:modified xsi:type="dcterms:W3CDTF">2014-12-28T20:28:26Z</dcterms:modified>
  <cp:category>quality code, software engineering</cp:category>
</cp:coreProperties>
</file>