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49" r:id="rId2"/>
    <p:sldId id="350" r:id="rId3"/>
    <p:sldId id="351" r:id="rId4"/>
    <p:sldId id="352" r:id="rId5"/>
    <p:sldId id="353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82" d="100"/>
          <a:sy n="82" d="100"/>
        </p:scale>
        <p:origin x="9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06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344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637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446</Words>
  <Application>Microsoft Office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Wingdings</vt:lpstr>
      <vt:lpstr>Wingdings 2</vt:lpstr>
      <vt:lpstr>Telerik Master Template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422</cp:revision>
  <dcterms:created xsi:type="dcterms:W3CDTF">2007-12-08T16:03:35Z</dcterms:created>
  <dcterms:modified xsi:type="dcterms:W3CDTF">2014-12-28T16:10:09Z</dcterms:modified>
</cp:coreProperties>
</file>