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360" r:id="rId2"/>
    <p:sldId id="361" r:id="rId3"/>
    <p:sldId id="362" r:id="rId4"/>
    <p:sldId id="371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81" d="100"/>
          <a:sy n="81" d="100"/>
        </p:scale>
        <p:origin x="9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140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810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38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5927</TotalTime>
  <Words>536</Words>
  <Application>Microsoft Office PowerPoint</Application>
  <PresentationFormat>On-screen Show (4:3)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Consolas</vt:lpstr>
      <vt:lpstr>Corbel</vt:lpstr>
      <vt:lpstr>Wingdings 2</vt:lpstr>
      <vt:lpstr>Telerik-PowerPoint-Theme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Vladislav Karamfilov</cp:lastModifiedBy>
  <cp:revision>399</cp:revision>
  <dcterms:created xsi:type="dcterms:W3CDTF">2007-12-08T16:03:35Z</dcterms:created>
  <dcterms:modified xsi:type="dcterms:W3CDTF">2014-12-28T16:10:29Z</dcterms:modified>
</cp:coreProperties>
</file>