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5"/>
  </p:notesMasterIdLst>
  <p:handoutMasterIdLst>
    <p:handoutMasterId r:id="rId6"/>
  </p:handoutMasterIdLst>
  <p:sldIdLst>
    <p:sldId id="374" r:id="rId2"/>
    <p:sldId id="375" r:id="rId3"/>
    <p:sldId id="376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81" d="100"/>
          <a:sy n="81" d="100"/>
        </p:scale>
        <p:origin x="9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C7D9B-8327-4781-99F4-73ADCECDA592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442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6E41A-FB13-499B-87C8-6A6952F7A8C0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683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500BE-81B2-4390-B84F-044A23B994E9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6242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1" name="TextBox 5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2" name="TextBox 5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3" name="TextBox 5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4" name="TextBox 5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5" name="TextBox 5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6" name="TextBox 5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7" name="TextBox 5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8" name="TextBox 5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9" name="TextBox 5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0" name="TextBox 5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1" name="TextBox 6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2" name="TextBox 6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TextBox 6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TextBox 6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5" name="TextBox 6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6" name="TextBox 6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7" name="TextBox 6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69" name="TextBox 6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seocourse.telerik.com/" TargetMode="External"/><Relationship Id="rId18" Type="http://schemas.openxmlformats.org/officeDocument/2006/relationships/hyperlink" Target="http://www.bgcoder.com/" TargetMode="External"/><Relationship Id="rId26" Type="http://schemas.openxmlformats.org/officeDocument/2006/relationships/hyperlink" Target="http://www.minkov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lgoacademy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telerik-kids.com/" TargetMode="External"/><Relationship Id="rId17" Type="http://schemas.openxmlformats.org/officeDocument/2006/relationships/hyperlink" Target="http://clouddevcourse.telerik.com/" TargetMode="External"/><Relationship Id="rId25" Type="http://schemas.openxmlformats.org/officeDocument/2006/relationships/hyperlink" Target="http://www.introprogramming.info/" TargetMode="Externa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mvccourse.telerik.com/" TargetMode="External"/><Relationship Id="rId20" Type="http://schemas.openxmlformats.org/officeDocument/2006/relationships/hyperlink" Target="http://codecourse.telerik.com/" TargetMode="Externa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kursove-uroci-knigi-obuchenie-programirane-web-design-csharp.info/" TargetMode="External"/><Relationship Id="rId24" Type="http://schemas.openxmlformats.org/officeDocument/2006/relationships/hyperlink" Target="http://mobiledevcourse.telerik.com/" TargetMode="Externa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choolacademy.telerik.com/" TargetMode="External"/><Relationship Id="rId23" Type="http://schemas.openxmlformats.org/officeDocument/2006/relationships/hyperlink" Target="http://academy.telerik.com/" TargetMode="External"/><Relationship Id="rId28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forums.academy.telerik.com/" TargetMode="External"/><Relationship Id="rId19" Type="http://schemas.openxmlformats.org/officeDocument/2006/relationships/hyperlink" Target="http://www.nakov.com/" TargetMode="Externa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hyperlink" Target="http://html5course.telerik.com/" TargetMode="External"/><Relationship Id="rId22" Type="http://schemas.openxmlformats.org/officeDocument/2006/relationships/hyperlink" Target="http://aspnetcourse.telerik.com/" TargetMode="External"/><Relationship Id="rId27" Type="http://schemas.openxmlformats.org/officeDocument/2006/relationships/hyperlink" Target="http://www.nikolay.it/" TargetMode="Externa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0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1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2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3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4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5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6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7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8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9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0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1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2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3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4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5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6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7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8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 userDrawn="1"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 userDrawn="1"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Familiarize yourself with: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Visual Studio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Developer Network (MSDN) Library Documentation</a:t>
            </a:r>
          </a:p>
          <a:p>
            <a:pPr marL="895350" lvl="2" indent="-352425">
              <a:lnSpc>
                <a:spcPts val="3600"/>
              </a:lnSpc>
            </a:pPr>
            <a:r>
              <a:rPr lang="nl-NL" sz="2400" dirty="0"/>
              <a:t>Find information about </a:t>
            </a:r>
            <a:r>
              <a:rPr lang="nl-NL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Console.WriteLine()</a:t>
            </a:r>
            <a:r>
              <a:rPr lang="nl-NL" sz="2400" dirty="0"/>
              <a:t> method.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Create, compile and run a “Hello C#” console application.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Modify the application to print your name.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Write a program to print the numbers 1, 101 and 1001.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48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83251"/>
          </a:xfrm>
        </p:spPr>
        <p:txBody>
          <a:bodyPr/>
          <a:lstStyle/>
          <a:p>
            <a:pPr marL="355600" indent="-355600">
              <a:buFontTx/>
              <a:buAutoNum type="arabicPeriod" startAt="5"/>
              <a:tabLst/>
            </a:pPr>
            <a:r>
              <a:rPr lang="en-US" sz="2800" dirty="0"/>
              <a:t>Install at home:</a:t>
            </a:r>
          </a:p>
          <a:p>
            <a:pPr marL="847725" lvl="1" indent="-314325"/>
            <a:r>
              <a:rPr lang="en-US" sz="2600" dirty="0" smtClean="0"/>
              <a:t>Microsoft </a:t>
            </a:r>
            <a:r>
              <a:rPr lang="en-US" sz="2600" dirty="0"/>
              <a:t>Visual </a:t>
            </a:r>
            <a:r>
              <a:rPr lang="en-US" sz="2600" dirty="0" smtClean="0"/>
              <a:t>Studio (or Visual Studio Express)</a:t>
            </a:r>
            <a:endParaRPr lang="en-US" sz="2600" dirty="0"/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 smtClean="0"/>
              <a:t>Create </a:t>
            </a:r>
            <a:r>
              <a:rPr lang="en-US" sz="2800" dirty="0"/>
              <a:t>console application that prints your first and last name.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prints </a:t>
            </a:r>
            <a:r>
              <a:rPr lang="en-US" sz="2800" dirty="0" smtClean="0"/>
              <a:t>the current date and time.</a:t>
            </a:r>
            <a:endParaRPr lang="en-US" sz="2800" dirty="0"/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calculates and prints </a:t>
            </a:r>
            <a:r>
              <a:rPr lang="en-US" sz="2800" dirty="0" smtClean="0"/>
              <a:t>the </a:t>
            </a:r>
            <a:r>
              <a:rPr lang="en-US" sz="2800" dirty="0"/>
              <a:t>square of </a:t>
            </a:r>
            <a:r>
              <a:rPr lang="en-US" sz="2800" dirty="0" smtClean="0"/>
              <a:t>the number </a:t>
            </a:r>
            <a:r>
              <a:rPr lang="en-US" sz="2800" dirty="0"/>
              <a:t>12345</a:t>
            </a:r>
            <a:r>
              <a:rPr lang="en-US" sz="2800" dirty="0" smtClean="0"/>
              <a:t>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Write a program that prints the first 10 members of the sequence: 2, -3, 4, -5, 6, -7, </a:t>
            </a:r>
            <a:r>
              <a:rPr lang="en-US" sz="2800" dirty="0" smtClean="0"/>
              <a:t>...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71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buFont typeface="+mj-lt"/>
              <a:buAutoNum type="arabicPeriod" startAt="10"/>
              <a:tabLst/>
            </a:pPr>
            <a:r>
              <a:rPr lang="en-US" sz="2800" dirty="0" smtClean="0"/>
              <a:t>Provide </a:t>
            </a:r>
            <a:r>
              <a:rPr lang="en-US" sz="2800" dirty="0"/>
              <a:t>a short list with information about the most popular programming languages</a:t>
            </a:r>
            <a:r>
              <a:rPr lang="en-US" sz="2800" dirty="0" smtClean="0"/>
              <a:t>. How do they differ from C#?</a:t>
            </a:r>
            <a:endParaRPr lang="en-US" sz="2800" dirty="0"/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Describe the difference between C# and .NET Framework.</a:t>
            </a:r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* </a:t>
            </a:r>
            <a:r>
              <a:rPr lang="en-US" sz="2800" dirty="0" smtClean="0"/>
              <a:t>Write a program to read </a:t>
            </a:r>
            <a:r>
              <a:rPr lang="en-US" sz="2800" dirty="0"/>
              <a:t>your age from the console and print how old you will be after 10 years.</a:t>
            </a:r>
            <a:endParaRPr lang="bg-BG" sz="2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352425" y="6076813"/>
            <a:ext cx="8486775" cy="552587"/>
          </a:xfrm>
          <a:prstGeom prst="rect">
            <a:avLst/>
          </a:prstGeom>
        </p:spPr>
        <p:txBody>
          <a:bodyPr/>
          <a:lstStyle/>
          <a:p>
            <a:pPr marL="609600" indent="-609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* NOTE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 If you have any difficulties, 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search in Google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0730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Telerik-Academy-2012</Template>
  <TotalTime>5477</TotalTime>
  <Words>301</Words>
  <Application>Microsoft Office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Telerik-Academy-2012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subject>Fundamentals of C# Programming Course @ Telerik Academy</dc:subject>
  <dc:creator>Svetlin Nakov</dc:creator>
  <cp:keywords>telerik, academy, education, free, course, course, programming, C#, fundamentals, object-oriented, algorithm, data, types,expressions, statements, console, conditional, statements, loops, numeral, systems,methods, recursion, class, object, exception, string, text, file, structures,tree, graph, hash, table, extension, high, quality, code</cp:keywords>
  <dc:description>Fundamentals of C# Programming Course @ Telerik Software Academy: 
http://csharpfundamentals.telerik.com
The website and all video materials are in Bulgarian</dc:description>
  <cp:lastModifiedBy>Vladislav Karamfilov</cp:lastModifiedBy>
  <cp:revision>568</cp:revision>
  <dcterms:created xsi:type="dcterms:W3CDTF">2007-12-08T16:03:35Z</dcterms:created>
  <dcterms:modified xsi:type="dcterms:W3CDTF">2014-12-28T16:09:07Z</dcterms:modified>
  <cp:category>C# Programming Course</cp:category>
</cp:coreProperties>
</file>