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401" r:id="rId2"/>
    <p:sldId id="402" r:id="rId3"/>
    <p:sldId id="403" r:id="rId4"/>
    <p:sldId id="411" r:id="rId5"/>
    <p:sldId id="412" r:id="rId6"/>
    <p:sldId id="413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 varScale="1">
        <p:scale>
          <a:sx n="82" d="100"/>
          <a:sy n="82" d="100"/>
        </p:scale>
        <p:origin x="9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</a:t>
            </a:r>
            <a:r>
              <a:rPr lang="en-US" sz="2800"/>
              <a:t>(</a:t>
            </a:r>
            <a:r>
              <a:rPr lang="en-US" sz="280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8845</TotalTime>
  <Words>331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Consolas</vt:lpstr>
      <vt:lpstr>Corbel</vt:lpstr>
      <vt:lpstr>Wingdings</vt:lpstr>
      <vt:lpstr>Wingdings 2</vt:lpstr>
      <vt:lpstr>Telerik Master Template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Vladislav Karamfilov</cp:lastModifiedBy>
  <cp:revision>622</cp:revision>
  <dcterms:created xsi:type="dcterms:W3CDTF">2007-12-08T16:03:35Z</dcterms:created>
  <dcterms:modified xsi:type="dcterms:W3CDTF">2014-12-28T16:09:47Z</dcterms:modified>
</cp:coreProperties>
</file>