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362" r:id="rId2"/>
    <p:sldId id="363" r:id="rId3"/>
    <p:sldId id="364" r:id="rId4"/>
    <p:sldId id="370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81" d="100"/>
          <a:sy n="81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937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082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05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895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505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363</cp:revision>
  <dcterms:created xsi:type="dcterms:W3CDTF">2007-12-08T16:03:35Z</dcterms:created>
  <dcterms:modified xsi:type="dcterms:W3CDTF">2014-12-28T16:09:23Z</dcterms:modified>
</cp:coreProperties>
</file>