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
  </p:notesMasterIdLst>
  <p:handoutMasterIdLst>
    <p:handoutMasterId r:id="rId8"/>
  </p:handoutMasterIdLst>
  <p:sldIdLst>
    <p:sldId id="464" r:id="rId2"/>
    <p:sldId id="465" r:id="rId3"/>
    <p:sldId id="466" r:id="rId4"/>
    <p:sldId id="467" r:id="rId5"/>
    <p:sldId id="484" r:id="rId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varScale="1">
        <p:scale>
          <a:sx n="81" d="100"/>
          <a:sy n="81" d="100"/>
        </p:scale>
        <p:origin x="9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2004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94888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2226</TotalTime>
  <Words>544</Words>
  <Application>Microsoft Office PowerPoint</Application>
  <PresentationFormat>On-screen Show (4:3)</PresentationFormat>
  <Paragraphs>30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Consolas</vt:lpstr>
      <vt:lpstr>Corbel</vt:lpstr>
      <vt:lpstr>Wingdings</vt:lpstr>
      <vt:lpstr>Wingdings 2</vt:lpstr>
      <vt:lpstr>Telerik-PowerPoint-Theme</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Vladislav Karamfilov</cp:lastModifiedBy>
  <cp:revision>536</cp:revision>
  <dcterms:created xsi:type="dcterms:W3CDTF">2007-12-08T16:03:35Z</dcterms:created>
  <dcterms:modified xsi:type="dcterms:W3CDTF">2014-12-28T16:08:41Z</dcterms:modified>
</cp:coreProperties>
</file>