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2" r:id="rId2"/>
    <p:sldId id="303" r:id="rId3"/>
    <p:sldId id="304" r:id="rId4"/>
    <p:sldId id="30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758A9-3328-4936-84BB-62FA6B49DF00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4E3AC-ADD2-44C5-800B-A1E0573C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1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98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Implement a repository to keep students and teachers in schools</a:t>
            </a:r>
            <a:endParaRPr lang="bg-BG" sz="2800" dirty="0" smtClean="0"/>
          </a:p>
          <a:p>
            <a:pPr lvl="1"/>
            <a:r>
              <a:rPr lang="en-US" sz="2600" dirty="0" smtClean="0"/>
              <a:t>Each </a:t>
            </a:r>
            <a:r>
              <a:rPr lang="en-US" sz="2600" dirty="0"/>
              <a:t>school have a name, town and classes of </a:t>
            </a:r>
            <a:r>
              <a:rPr lang="en-US" sz="2600" dirty="0" smtClean="0"/>
              <a:t>students</a:t>
            </a:r>
          </a:p>
          <a:p>
            <a:pPr lvl="1"/>
            <a:r>
              <a:rPr lang="en-US" sz="2600" dirty="0"/>
              <a:t>Students have firstname, last name, age and grade</a:t>
            </a:r>
          </a:p>
          <a:p>
            <a:pPr lvl="1"/>
            <a:r>
              <a:rPr lang="en-US" sz="2600" dirty="0"/>
              <a:t>Teachers have firstname, last name, age and </a:t>
            </a:r>
            <a:r>
              <a:rPr lang="en-US" sz="2600" dirty="0" err="1"/>
              <a:t>speciality</a:t>
            </a:r>
            <a:endParaRPr lang="en-US" sz="2600" dirty="0"/>
          </a:p>
          <a:p>
            <a:pPr lvl="1"/>
            <a:r>
              <a:rPr lang="en-US" sz="2600" dirty="0"/>
              <a:t>Students and Teachers can introduce themselves by printing all their non-function properties in the format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PropertyName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PropertyValue</a:t>
            </a:r>
            <a:endParaRPr lang="bg-BG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sz="2200" dirty="0" smtClean="0"/>
              <a:t>Student </a:t>
            </a:r>
            <a:r>
              <a:rPr lang="en-US" sz="2200" dirty="0" err="1"/>
              <a:t>introducement</a:t>
            </a:r>
            <a:r>
              <a:rPr lang="en-US" sz="2200" dirty="0"/>
              <a:t> - Name: Peter Ivanov, Age: 13, </a:t>
            </a:r>
            <a:r>
              <a:rPr lang="en-US" sz="2200" dirty="0" smtClean="0"/>
              <a:t>grade</a:t>
            </a:r>
            <a:r>
              <a:rPr lang="en-US" sz="2200" dirty="0"/>
              <a:t>: </a:t>
            </a:r>
            <a:r>
              <a:rPr lang="en-US" sz="2200" dirty="0" smtClean="0"/>
              <a:t>7</a:t>
            </a:r>
          </a:p>
          <a:p>
            <a:pPr marL="1154113" lvl="2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0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*</a:t>
            </a:r>
            <a:r>
              <a:rPr lang="en-US" sz="2800" dirty="0" err="1" smtClean="0"/>
              <a:t>Cont</a:t>
            </a:r>
            <a:r>
              <a:rPr lang="en-US" sz="2800" dirty="0"/>
              <a:t>:</a:t>
            </a:r>
            <a:r>
              <a:rPr lang="en-US" sz="2800" dirty="0" smtClean="0"/>
              <a:t> Implement a repository to keep students and teachers in schools</a:t>
            </a:r>
          </a:p>
          <a:p>
            <a:pPr lvl="1"/>
            <a:r>
              <a:rPr lang="en-US" sz="2600" dirty="0" smtClean="0"/>
              <a:t>Classes have name, capacity of students, a set of students and </a:t>
            </a:r>
            <a:r>
              <a:rPr lang="en-US" sz="2600" dirty="0"/>
              <a:t>a </a:t>
            </a:r>
            <a:r>
              <a:rPr lang="en-US" sz="2600" dirty="0" smtClean="0"/>
              <a:t>form-teacher (</a:t>
            </a:r>
            <a:r>
              <a:rPr lang="bg-BG" sz="2600" dirty="0" smtClean="0"/>
              <a:t>класен ръководител)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 the schools repository using Prototypal 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 </a:t>
            </a:r>
            <a:r>
              <a:rPr lang="en-US" sz="2800" dirty="0"/>
              <a:t>the schools repository using </a:t>
            </a:r>
            <a:r>
              <a:rPr lang="en-US" sz="2800" dirty="0" smtClean="0"/>
              <a:t>Classical OOP</a:t>
            </a:r>
          </a:p>
          <a:p>
            <a:pPr lvl="1"/>
            <a:endParaRPr lang="bg-BG" sz="2400" dirty="0" smtClean="0"/>
          </a:p>
          <a:p>
            <a:pPr marL="862013" lvl="1" indent="-514350">
              <a:buSzPct val="70000"/>
              <a:tabLst>
                <a:tab pos="282575" algn="l"/>
              </a:tabLst>
            </a:pPr>
            <a:endParaRPr lang="en-US" sz="2400" dirty="0" smtClean="0"/>
          </a:p>
          <a:p>
            <a:pPr marL="1154113" lvl="2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4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Implement a image slider control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Prototypal OOP</a:t>
            </a:r>
          </a:p>
          <a:p>
            <a:pPr lvl="1"/>
            <a:r>
              <a:rPr lang="en-US" sz="2600" dirty="0"/>
              <a:t>The slider has a set of images and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</a:t>
            </a:r>
            <a:r>
              <a:rPr lang="en-US" sz="2600" dirty="0"/>
              <a:t> can be enlarged</a:t>
            </a:r>
          </a:p>
          <a:p>
            <a:pPr lvl="1"/>
            <a:r>
              <a:rPr lang="en-US" sz="2600" dirty="0"/>
              <a:t>Each image in the image slider has a title and two </a:t>
            </a:r>
            <a:r>
              <a:rPr lang="en-US" sz="2600" dirty="0" err="1"/>
              <a:t>urls</a:t>
            </a:r>
            <a:r>
              <a:rPr lang="en-US" sz="2600" dirty="0"/>
              <a:t> (thumbnail </a:t>
            </a:r>
            <a:r>
              <a:rPr lang="en-US" sz="2600" dirty="0" err="1"/>
              <a:t>url</a:t>
            </a:r>
            <a:r>
              <a:rPr lang="en-US" sz="2600" dirty="0"/>
              <a:t> and large image </a:t>
            </a:r>
            <a:r>
              <a:rPr lang="en-US" sz="2600" dirty="0" err="1"/>
              <a:t>url</a:t>
            </a:r>
            <a:r>
              <a:rPr lang="en-US" sz="2600" dirty="0"/>
              <a:t>)</a:t>
            </a:r>
          </a:p>
          <a:p>
            <a:pPr lvl="1"/>
            <a:r>
              <a:rPr lang="en-US" sz="2600" dirty="0"/>
              <a:t>When an </a:t>
            </a:r>
            <a:r>
              <a:rPr lang="en-US" sz="2600" dirty="0" smtClean="0"/>
              <a:t>image from the thumbnails is clicked</a:t>
            </a:r>
          </a:p>
          <a:p>
            <a:pPr lvl="1"/>
            <a:r>
              <a:rPr lang="en-US" sz="2600" dirty="0" smtClean="0"/>
              <a:t>The slider must have buttons for </a:t>
            </a:r>
            <a:r>
              <a:rPr lang="en-US" sz="2600" dirty="0" err="1" smtClean="0"/>
              <a:t>prev</a:t>
            </a:r>
            <a:r>
              <a:rPr lang="en-US" sz="2600" dirty="0" smtClean="0"/>
              <a:t>/next image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744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/>
              <a:t>Create </a:t>
            </a:r>
            <a:r>
              <a:rPr lang="en-US" sz="2800" dirty="0" smtClean="0"/>
              <a:t>a favorite sites bar</a:t>
            </a:r>
          </a:p>
          <a:p>
            <a:pPr lvl="1"/>
            <a:r>
              <a:rPr lang="en-US" sz="2600" dirty="0"/>
              <a:t>The </a:t>
            </a:r>
            <a:r>
              <a:rPr lang="en-US" sz="2600" dirty="0" smtClean="0"/>
              <a:t>favorite </a:t>
            </a:r>
            <a:r>
              <a:rPr lang="en-US" sz="2600" dirty="0"/>
              <a:t>sites bar should keep a set of </a:t>
            </a:r>
            <a:r>
              <a:rPr lang="en-US" sz="2600" dirty="0" err="1" smtClean="0"/>
              <a:t>urls</a:t>
            </a:r>
            <a:r>
              <a:rPr lang="en-US" sz="2600" dirty="0" smtClean="0"/>
              <a:t> and set of folders</a:t>
            </a:r>
          </a:p>
          <a:p>
            <a:pPr lvl="1"/>
            <a:r>
              <a:rPr lang="en-US" sz="2600" dirty="0" smtClean="0"/>
              <a:t>Folders have a title and set of </a:t>
            </a:r>
            <a:r>
              <a:rPr lang="en-US" sz="2600" dirty="0" err="1" smtClean="0"/>
              <a:t>urls</a:t>
            </a:r>
            <a:endParaRPr lang="en-US" sz="2600" dirty="0" smtClean="0"/>
          </a:p>
          <a:p>
            <a:pPr lvl="1"/>
            <a:r>
              <a:rPr lang="en-US" sz="2600" dirty="0" err="1" smtClean="0"/>
              <a:t>Urls</a:t>
            </a:r>
            <a:r>
              <a:rPr lang="en-US" sz="2600" dirty="0" smtClean="0"/>
              <a:t> have a title and a </a:t>
            </a:r>
            <a:r>
              <a:rPr lang="en-US" sz="2600" dirty="0" err="1" smtClean="0"/>
              <a:t>url</a:t>
            </a:r>
            <a:endParaRPr lang="en-US" sz="2600" dirty="0" smtClean="0"/>
          </a:p>
          <a:p>
            <a:pPr lvl="1"/>
            <a:r>
              <a:rPr lang="en-US" sz="2600" dirty="0" smtClean="0"/>
              <a:t>The favorite sites bar should have a functionality to display </a:t>
            </a:r>
            <a:r>
              <a:rPr lang="en-US" sz="2600" dirty="0" err="1" smtClean="0"/>
              <a:t>urls</a:t>
            </a:r>
            <a:r>
              <a:rPr lang="en-US" sz="2600" dirty="0" smtClean="0"/>
              <a:t> and folders</a:t>
            </a:r>
          </a:p>
          <a:p>
            <a:pPr lvl="1"/>
            <a:r>
              <a:rPr lang="en-US" sz="2600" dirty="0" smtClean="0"/>
              <a:t>If an </a:t>
            </a:r>
            <a:r>
              <a:rPr lang="en-US" sz="2600" dirty="0" err="1" smtClean="0"/>
              <a:t>url</a:t>
            </a:r>
            <a:r>
              <a:rPr lang="en-US" sz="2600" dirty="0" smtClean="0"/>
              <a:t> is clicked, it should be open in new tab in the browser</a:t>
            </a:r>
          </a:p>
          <a:p>
            <a:pPr lvl="1"/>
            <a:r>
              <a:rPr lang="en-US" sz="2600" dirty="0" smtClean="0"/>
              <a:t>Use Classical OOP with </a:t>
            </a:r>
            <a:r>
              <a:rPr lang="en-US" sz="2600" dirty="0" err="1" smtClean="0"/>
              <a:t>Class.create</a:t>
            </a:r>
            <a:r>
              <a:rPr lang="en-US" sz="2600" dirty="0" smtClean="0"/>
              <a:t>()</a:t>
            </a:r>
            <a:endParaRPr lang="en-US" sz="2600" dirty="0"/>
          </a:p>
          <a:p>
            <a:pPr lvl="1"/>
            <a:endParaRPr lang="en-US" sz="2600" dirty="0"/>
          </a:p>
          <a:p>
            <a:pPr marL="690563" lvl="1" indent="-342900">
              <a:buFont typeface="+mj-lt"/>
              <a:buAutoNum type="arabicPeriod" startAt="4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249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923</TotalTime>
  <Words>259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OOP</dc:title>
  <dc:creator>Doncho Minkov</dc:creator>
  <cp:lastModifiedBy>Vladislav Karamfilov</cp:lastModifiedBy>
  <cp:revision>422</cp:revision>
  <dcterms:created xsi:type="dcterms:W3CDTF">2013-05-22T13:08:05Z</dcterms:created>
  <dcterms:modified xsi:type="dcterms:W3CDTF">2014-12-28T20:42:21Z</dcterms:modified>
</cp:coreProperties>
</file>