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handoutMasterIdLst>
    <p:handoutMasterId r:id="rId6"/>
  </p:handoutMasterIdLst>
  <p:sldIdLst>
    <p:sldId id="380" r:id="rId2"/>
    <p:sldId id="381" r:id="rId3"/>
    <p:sldId id="384" r:id="rId4"/>
  </p:sldIdLst>
  <p:sldSz cx="9144000" cy="6858000" type="screen4x3"/>
  <p:notesSz cx="6881813" cy="9296400"/>
  <p:custDataLst>
    <p:tags r:id="rId7"/>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BFFDC"/>
    <a:srgbClr val="EBFFD2"/>
    <a:srgbClr val="FAF7C8"/>
    <a:srgbClr val="F4FCD8"/>
    <a:srgbClr val="E8FFC8"/>
    <a:srgbClr val="FAF8C8"/>
    <a:srgbClr val="F5FFC2"/>
    <a:srgbClr val="9BCC00"/>
    <a:srgbClr val="9ED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3" autoAdjust="0"/>
    <p:restoredTop sz="94421" autoAdjust="0"/>
  </p:normalViewPr>
  <p:slideViewPr>
    <p:cSldViewPr>
      <p:cViewPr varScale="1">
        <p:scale>
          <a:sx n="86" d="100"/>
          <a:sy n="86" d="100"/>
        </p:scale>
        <p:origin x="9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28-Dec-14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28-Dec-14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smtClean="0"/>
              <a:t>Exercises</a:t>
            </a:r>
            <a:endParaRPr lang="en-US" dirty="0"/>
          </a:p>
        </p:txBody>
      </p:sp>
      <p:sp>
        <p:nvSpPr>
          <p:cNvPr id="527363" name="Rectangle 3"/>
          <p:cNvSpPr>
            <a:spLocks noGrp="1" noChangeArrowheads="1"/>
          </p:cNvSpPr>
          <p:nvPr>
            <p:ph type="body" idx="1"/>
          </p:nvPr>
        </p:nvSpPr>
        <p:spPr>
          <a:xfrm>
            <a:off x="228600" y="914400"/>
            <a:ext cx="8610600" cy="5867400"/>
          </a:xfrm>
        </p:spPr>
        <p:txBody>
          <a:bodyPr/>
          <a:lstStyle/>
          <a:p>
            <a:pPr marL="447675" indent="-447675">
              <a:lnSpc>
                <a:spcPct val="100000"/>
              </a:lnSpc>
              <a:buFontTx/>
              <a:buAutoNum type="arabicPeriod"/>
            </a:pPr>
            <a:r>
              <a:rPr lang="en-US" sz="2800" dirty="0" smtClean="0"/>
              <a:t>Create an “Online Map Tourism” application using Google maps</a:t>
            </a:r>
          </a:p>
          <a:p>
            <a:pPr marL="804863" lvl="1" indent="-457200">
              <a:lnSpc>
                <a:spcPct val="100000"/>
              </a:lnSpc>
            </a:pPr>
            <a:r>
              <a:rPr lang="en-US" sz="2600" dirty="0" smtClean="0"/>
              <a:t>Choose 10 capital cities from the world</a:t>
            </a:r>
          </a:p>
          <a:p>
            <a:pPr marL="804863" lvl="1" indent="-457200">
              <a:lnSpc>
                <a:spcPct val="100000"/>
              </a:lnSpc>
            </a:pPr>
            <a:r>
              <a:rPr lang="en-US" sz="2600" dirty="0" smtClean="0"/>
              <a:t>Make two buttons for “Next” and “Previous” which should iterate through the cities</a:t>
            </a:r>
          </a:p>
          <a:p>
            <a:pPr marL="804863" lvl="1" indent="-457200">
              <a:lnSpc>
                <a:spcPct val="100000"/>
              </a:lnSpc>
            </a:pPr>
            <a:r>
              <a:rPr lang="en-US" sz="2600" dirty="0" smtClean="0"/>
              <a:t>When one of the buttons is clicked, map should pan to the new location of the new city</a:t>
            </a:r>
          </a:p>
          <a:p>
            <a:pPr marL="804863" lvl="1" indent="-457200">
              <a:lnSpc>
                <a:spcPct val="100000"/>
              </a:lnSpc>
            </a:pPr>
            <a:r>
              <a:rPr lang="en-US" sz="2600" dirty="0" smtClean="0"/>
              <a:t>Each city should have </a:t>
            </a:r>
            <a:r>
              <a:rPr lang="en-US" sz="2600" dirty="0" err="1" smtClean="0"/>
              <a:t>Infobox</a:t>
            </a:r>
            <a:r>
              <a:rPr lang="en-US" sz="2600" dirty="0" smtClean="0"/>
              <a:t> with more information about it on the map</a:t>
            </a:r>
          </a:p>
          <a:p>
            <a:pPr marL="804863" lvl="1" indent="-457200">
              <a:lnSpc>
                <a:spcPct val="100000"/>
              </a:lnSpc>
            </a:pPr>
            <a:r>
              <a:rPr lang="en-US" sz="2600" dirty="0" smtClean="0"/>
              <a:t>Show lists of the cities on the page. If the user chooses a city, the map should pan directly to it</a:t>
            </a:r>
          </a:p>
          <a:p>
            <a:pPr marL="0" indent="0">
              <a:lnSpc>
                <a:spcPct val="100000"/>
              </a:lnSpc>
              <a:buNone/>
            </a:pPr>
            <a:endParaRPr lang="en-US" sz="2800" dirty="0" smtClean="0"/>
          </a:p>
          <a:p>
            <a:pPr marL="795338" lvl="1" indent="-447675">
              <a:lnSpc>
                <a:spcPct val="100000"/>
              </a:lnSpc>
              <a:buFontTx/>
              <a:buAutoNum type="arabicPeriod"/>
            </a:pPr>
            <a:endParaRPr lang="en-US" sz="2600" dirty="0"/>
          </a:p>
        </p:txBody>
      </p:sp>
    </p:spTree>
    <p:extLst>
      <p:ext uri="{BB962C8B-B14F-4D97-AF65-F5344CB8AC3E}">
        <p14:creationId xmlns:p14="http://schemas.microsoft.com/office/powerpoint/2010/main" val="50091786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smtClean="0"/>
              <a:t>Exercises (2)</a:t>
            </a:r>
            <a:endParaRPr lang="en-US" dirty="0"/>
          </a:p>
        </p:txBody>
      </p:sp>
      <p:sp>
        <p:nvSpPr>
          <p:cNvPr id="527363" name="Rectangle 3"/>
          <p:cNvSpPr>
            <a:spLocks noGrp="1" noChangeArrowheads="1"/>
          </p:cNvSpPr>
          <p:nvPr>
            <p:ph type="body" idx="1"/>
          </p:nvPr>
        </p:nvSpPr>
        <p:spPr>
          <a:xfrm>
            <a:off x="228600" y="914400"/>
            <a:ext cx="8610600" cy="5867400"/>
          </a:xfrm>
        </p:spPr>
        <p:txBody>
          <a:bodyPr/>
          <a:lstStyle/>
          <a:p>
            <a:pPr marL="514350" indent="-514350">
              <a:lnSpc>
                <a:spcPct val="100000"/>
              </a:lnSpc>
              <a:buFont typeface="+mj-lt"/>
              <a:buAutoNum type="arabicPeriod" startAt="2"/>
            </a:pPr>
            <a:r>
              <a:rPr lang="en-US" sz="2800" dirty="0" smtClean="0"/>
              <a:t>Combine Google+ and YouTube APIs</a:t>
            </a:r>
          </a:p>
          <a:p>
            <a:pPr marL="862013" lvl="1" indent="-514350">
              <a:lnSpc>
                <a:spcPct val="100000"/>
              </a:lnSpc>
            </a:pPr>
            <a:r>
              <a:rPr lang="en-US" sz="2600" dirty="0" smtClean="0"/>
              <a:t>If the user logins with Google+ the player should show, otherwise it should be hidden</a:t>
            </a:r>
          </a:p>
          <a:p>
            <a:pPr marL="862013" lvl="1" indent="-514350">
              <a:lnSpc>
                <a:spcPct val="100000"/>
              </a:lnSpc>
            </a:pPr>
            <a:r>
              <a:rPr lang="en-US" sz="2600" dirty="0" smtClean="0"/>
              <a:t>When the user logs, his profile picture should be shown</a:t>
            </a:r>
          </a:p>
          <a:p>
            <a:pPr marL="862013" lvl="1" indent="-514350">
              <a:lnSpc>
                <a:spcPct val="100000"/>
              </a:lnSpc>
            </a:pPr>
            <a:r>
              <a:rPr lang="en-US" sz="2600" dirty="0" smtClean="0"/>
              <a:t>Create custom controls for the video – pause, stop, load by id, load playlist, next, previous, mute, unmute, set volume, playback quality options</a:t>
            </a:r>
          </a:p>
          <a:p>
            <a:pPr marL="862013" lvl="1" indent="-514350">
              <a:lnSpc>
                <a:spcPct val="100000"/>
              </a:lnSpc>
            </a:pPr>
            <a:r>
              <a:rPr lang="en-US" sz="2600" dirty="0" smtClean="0"/>
              <a:t>Add options to share the current video on Google+</a:t>
            </a:r>
          </a:p>
          <a:p>
            <a:pPr marL="862013" lvl="1" indent="-514350">
              <a:lnSpc>
                <a:spcPct val="100000"/>
              </a:lnSpc>
            </a:pPr>
            <a:endParaRPr lang="en-US" sz="2600" dirty="0" smtClean="0"/>
          </a:p>
          <a:p>
            <a:pPr marL="795338" lvl="1" indent="-447675">
              <a:lnSpc>
                <a:spcPct val="100000"/>
              </a:lnSpc>
              <a:buFontTx/>
              <a:buAutoNum type="arabicPeriod"/>
            </a:pPr>
            <a:endParaRPr lang="en-US" sz="2600" dirty="0"/>
          </a:p>
        </p:txBody>
      </p:sp>
    </p:spTree>
    <p:extLst>
      <p:ext uri="{BB962C8B-B14F-4D97-AF65-F5344CB8AC3E}">
        <p14:creationId xmlns:p14="http://schemas.microsoft.com/office/powerpoint/2010/main" val="37878417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smtClean="0"/>
              <a:t>Exercises (3)</a:t>
            </a:r>
            <a:endParaRPr lang="en-US" dirty="0"/>
          </a:p>
        </p:txBody>
      </p:sp>
      <p:sp>
        <p:nvSpPr>
          <p:cNvPr id="527363" name="Rectangle 3"/>
          <p:cNvSpPr>
            <a:spLocks noGrp="1" noChangeArrowheads="1"/>
          </p:cNvSpPr>
          <p:nvPr>
            <p:ph type="body" idx="1"/>
          </p:nvPr>
        </p:nvSpPr>
        <p:spPr>
          <a:xfrm>
            <a:off x="228600" y="914400"/>
            <a:ext cx="8610600" cy="5867400"/>
          </a:xfrm>
        </p:spPr>
        <p:txBody>
          <a:bodyPr/>
          <a:lstStyle/>
          <a:p>
            <a:pPr marL="514350" indent="-514350">
              <a:lnSpc>
                <a:spcPct val="100000"/>
              </a:lnSpc>
              <a:buFont typeface="+mj-lt"/>
              <a:buAutoNum type="arabicPeriod" startAt="3"/>
            </a:pPr>
            <a:r>
              <a:rPr lang="en-US" sz="2800" dirty="0" smtClean="0"/>
              <a:t>Create an application using Facebook API to show all of your Facebook friends’ photos and their names. When clicking on the photo the clicked photo must be enlarged. When clicking enlarged photo, then it must resize again to its original size.</a:t>
            </a:r>
          </a:p>
          <a:p>
            <a:pPr marL="514350" indent="-514350">
              <a:lnSpc>
                <a:spcPct val="100000"/>
              </a:lnSpc>
              <a:buFont typeface="+mj-lt"/>
              <a:buAutoNum type="arabicPeriod" startAt="3"/>
            </a:pPr>
            <a:r>
              <a:rPr lang="en-US" sz="2800" dirty="0" smtClean="0"/>
              <a:t>Create an application using Facebook API to show your birthday and location and show it to the screen.</a:t>
            </a:r>
            <a:r>
              <a:rPr lang="en-US" sz="2800" dirty="0"/>
              <a:t> </a:t>
            </a:r>
            <a:endParaRPr lang="en-US" sz="2800" dirty="0" smtClean="0"/>
          </a:p>
          <a:p>
            <a:pPr marL="514350" indent="-514350">
              <a:lnSpc>
                <a:spcPct val="100000"/>
              </a:lnSpc>
              <a:buFont typeface="+mj-lt"/>
              <a:buAutoNum type="arabicPeriod" startAt="3"/>
            </a:pPr>
            <a:r>
              <a:rPr lang="en-US" sz="2800" dirty="0" smtClean="0"/>
              <a:t>Create </a:t>
            </a:r>
            <a:r>
              <a:rPr lang="en-US" sz="2800" dirty="0"/>
              <a:t>an application using Facebook API to send message to one of your Facebook </a:t>
            </a:r>
            <a:r>
              <a:rPr lang="en-US" sz="2800" dirty="0" smtClean="0"/>
              <a:t>friends</a:t>
            </a:r>
          </a:p>
          <a:p>
            <a:pPr marL="514350" indent="-514350">
              <a:lnSpc>
                <a:spcPct val="100000"/>
              </a:lnSpc>
              <a:buFont typeface="+mj-lt"/>
              <a:buAutoNum type="arabicPeriod" startAt="3"/>
            </a:pPr>
            <a:r>
              <a:rPr lang="en-US" sz="2800" dirty="0" smtClean="0"/>
              <a:t>Create an application using Facebook API to logout of </a:t>
            </a:r>
            <a:r>
              <a:rPr lang="en-US" sz="2800" dirty="0"/>
              <a:t>F</a:t>
            </a:r>
            <a:r>
              <a:rPr lang="en-US" sz="2800" dirty="0" smtClean="0"/>
              <a:t>acebook.</a:t>
            </a:r>
            <a:endParaRPr lang="en-US" sz="2800" dirty="0"/>
          </a:p>
        </p:txBody>
      </p:sp>
    </p:spTree>
    <p:extLst>
      <p:ext uri="{BB962C8B-B14F-4D97-AF65-F5344CB8AC3E}">
        <p14:creationId xmlns:p14="http://schemas.microsoft.com/office/powerpoint/2010/main" val="120467554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4995</TotalTime>
  <Words>266</Words>
  <Application>Microsoft Office PowerPoint</Application>
  <PresentationFormat>On-screen Show (4:3)</PresentationFormat>
  <Paragraphs>18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vt:lpstr>
      <vt:lpstr>Cambria</vt:lpstr>
      <vt:lpstr>Consolas</vt:lpstr>
      <vt:lpstr>Corbel</vt:lpstr>
      <vt:lpstr>Wingdings 2</vt:lpstr>
      <vt:lpstr>Telerik Academy</vt:lpstr>
      <vt:lpstr>Exercises</vt:lpstr>
      <vt:lpstr>Exercises (2)</vt:lpstr>
      <vt:lpstr>Exercises (3)</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Vladislav Karamfilov</cp:lastModifiedBy>
  <cp:revision>1092</cp:revision>
  <dcterms:created xsi:type="dcterms:W3CDTF">2007-12-08T16:03:35Z</dcterms:created>
  <dcterms:modified xsi:type="dcterms:W3CDTF">2014-12-28T20:46:32Z</dcterms:modified>
  <cp:category>software engineering</cp:category>
</cp:coreProperties>
</file>