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4FBE97B-C084-4D34-BD1B-068E2E4B8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64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4FBE97B-C084-4D34-BD1B-068E2E4B8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8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7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051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>
              <a:buFont typeface="+mj-lt"/>
              <a:buAutoNum type="arabicPeriod"/>
            </a:pPr>
            <a:r>
              <a:rPr lang="en-US" sz="2800" dirty="0" smtClean="0"/>
              <a:t>Finish the Unit Tests for </a:t>
            </a:r>
            <a:r>
              <a:rPr lang="en-US" sz="2800" dirty="0" err="1" smtClean="0"/>
              <a:t>MovingGameObject</a:t>
            </a:r>
            <a:endParaRPr lang="en-US" sz="2800" dirty="0" smtClean="0"/>
          </a:p>
          <a:p>
            <a:pPr marL="346075" indent="-346075">
              <a:buFont typeface="+mj-lt"/>
              <a:buAutoNum type="arabicPeriod"/>
            </a:pPr>
            <a:r>
              <a:rPr lang="en-US" sz="2800" dirty="0" smtClean="0"/>
              <a:t>Finish the tests for Snake </a:t>
            </a:r>
          </a:p>
          <a:p>
            <a:pPr marL="346075" indent="-346075">
              <a:buFont typeface="+mj-lt"/>
              <a:buAutoNum type="arabicPeriod"/>
            </a:pPr>
            <a:r>
              <a:rPr lang="en-US" sz="2800" dirty="0" smtClean="0"/>
              <a:t>Fix the big with the collision detection</a:t>
            </a:r>
          </a:p>
          <a:p>
            <a:pPr marL="346075" indent="-346075">
              <a:buFont typeface="+mj-lt"/>
              <a:buAutoNum type="arabicPeriod"/>
            </a:pPr>
            <a:r>
              <a:rPr lang="en-US" sz="2800" dirty="0" smtClean="0"/>
              <a:t>Implement game logic, so the Snake dies, when it bites itself</a:t>
            </a:r>
          </a:p>
          <a:p>
            <a:pPr marL="804863" lvl="1" indent="-457200"/>
            <a:r>
              <a:rPr lang="en-US" sz="2600" dirty="0" smtClean="0"/>
              <a:t>And write unit tests</a:t>
            </a:r>
          </a:p>
          <a:p>
            <a:pPr marL="346075" indent="-346075">
              <a:buFont typeface="+mj-lt"/>
              <a:buAutoNum type="arabicPeriod"/>
            </a:pPr>
            <a:r>
              <a:rPr lang="en-US" sz="2800" dirty="0" smtClean="0"/>
              <a:t>Test the Food </a:t>
            </a:r>
            <a:r>
              <a:rPr lang="en-US" sz="2800" dirty="0" err="1" smtClean="0"/>
              <a:t>contructor</a:t>
            </a:r>
            <a:endParaRPr lang="en-US" sz="2800" dirty="0" smtClean="0"/>
          </a:p>
          <a:p>
            <a:pPr marL="346075" indent="-346075">
              <a:buFont typeface="+mj-lt"/>
              <a:buAutoNum type="arabicPeriod"/>
            </a:pPr>
            <a:r>
              <a:rPr lang="en-US" sz="2800" dirty="0" smtClean="0"/>
              <a:t>Refactor the code, so that the </a:t>
            </a:r>
            <a:r>
              <a:rPr lang="en-US" sz="2800" dirty="0" err="1" smtClean="0"/>
              <a:t>SnakeGame.checkCollisions</a:t>
            </a:r>
            <a:r>
              <a:rPr lang="en-US" sz="2800" dirty="0" smtClean="0"/>
              <a:t> method becomes more testable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782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9437"/>
            <a:ext cx="8686800" cy="5791200"/>
          </a:xfrm>
        </p:spPr>
        <p:txBody>
          <a:bodyPr/>
          <a:lstStyle/>
          <a:p>
            <a:pPr marL="346075" indent="-346075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*Extend the game by adding functionality for: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err="1" smtClean="0"/>
              <a:t>MovingFood</a:t>
            </a:r>
            <a:r>
              <a:rPr lang="en-US" sz="2600" dirty="0" smtClean="0"/>
              <a:t>, </a:t>
            </a:r>
            <a:r>
              <a:rPr lang="en-US" sz="2600" dirty="0" err="1" smtClean="0"/>
              <a:t>MovingObstacle</a:t>
            </a:r>
            <a:r>
              <a:rPr lang="en-US" sz="2600" dirty="0" smtClean="0"/>
              <a:t> and </a:t>
            </a:r>
            <a:r>
              <a:rPr lang="en-US" sz="2600" dirty="0" err="1" smtClean="0"/>
              <a:t>SnakeObstacle</a:t>
            </a:r>
            <a:endParaRPr lang="en-US" sz="2600" dirty="0" smtClean="0"/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Create Unit Test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Use TDD, writing first the tests, then implementing the programming logic</a:t>
            </a:r>
            <a:endParaRPr lang="en-US" sz="2800" dirty="0"/>
          </a:p>
          <a:p>
            <a:pPr marL="346075" indent="-346075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*Extend the game by increasing the speed of the snake, when it eats five food objects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/>
              <a:t>Create Unit Test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/>
              <a:t>Use TDD, writing first the tests, then implementing the programming logic</a:t>
            </a:r>
            <a:endParaRPr lang="en-US" sz="2800" dirty="0"/>
          </a:p>
          <a:p>
            <a:pPr marL="346075" indent="-346075">
              <a:lnSpc>
                <a:spcPct val="100000"/>
              </a:lnSpc>
              <a:buFont typeface="+mj-lt"/>
              <a:buAutoNum type="arabicPeriod" startAt="7"/>
            </a:pPr>
            <a:endParaRPr lang="en-US" dirty="0" smtClean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2503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1725</TotalTime>
  <Words>120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Vladislav Karamfilov</cp:lastModifiedBy>
  <cp:revision>251</cp:revision>
  <dcterms:created xsi:type="dcterms:W3CDTF">2013-06-06T12:26:41Z</dcterms:created>
  <dcterms:modified xsi:type="dcterms:W3CDTF">2014-12-28T20:43:57Z</dcterms:modified>
</cp:coreProperties>
</file>