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83" r:id="rId2"/>
    <p:sldId id="384" r:id="rId3"/>
    <p:sldId id="386" r:id="rId4"/>
  </p:sldIdLst>
  <p:sldSz cx="9144000" cy="6858000" type="screen4x3"/>
  <p:notesSz cx="6881813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81" d="100"/>
          <a:sy n="81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Create a slider control using jQuery</a:t>
            </a:r>
          </a:p>
          <a:p>
            <a:pPr lvl="1"/>
            <a:r>
              <a:rPr lang="en-US" sz="2600" dirty="0" smtClean="0"/>
              <a:t>The slider can have many slides</a:t>
            </a:r>
          </a:p>
          <a:p>
            <a:pPr lvl="1"/>
            <a:r>
              <a:rPr lang="en-US" sz="2600" dirty="0" smtClean="0"/>
              <a:t>Only one slide is visible at a time</a:t>
            </a:r>
          </a:p>
          <a:p>
            <a:pPr lvl="1"/>
            <a:r>
              <a:rPr lang="en-US" sz="2600" dirty="0" smtClean="0"/>
              <a:t>Each slide contains HTML code</a:t>
            </a:r>
          </a:p>
          <a:p>
            <a:pPr lvl="2"/>
            <a:r>
              <a:rPr lang="en-US" sz="2400" dirty="0" smtClean="0"/>
              <a:t>i.e. it can contain images, forms, </a:t>
            </a:r>
            <a:r>
              <a:rPr lang="en-US" sz="2400" dirty="0" err="1" smtClean="0"/>
              <a:t>divs</a:t>
            </a:r>
            <a:r>
              <a:rPr lang="en-US" sz="2400" dirty="0" smtClean="0"/>
              <a:t>, headers, links, etc…</a:t>
            </a:r>
          </a:p>
          <a:p>
            <a:pPr lvl="1"/>
            <a:r>
              <a:rPr lang="en-US" sz="2600" dirty="0" smtClean="0"/>
              <a:t>Implement functionality for changing the visible slide after 5 seconds</a:t>
            </a:r>
          </a:p>
          <a:p>
            <a:pPr lvl="1"/>
            <a:r>
              <a:rPr lang="en-US" sz="2600" dirty="0" smtClean="0"/>
              <a:t>Create buttons for next and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9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Using jQuery implement functionality to insert a DOM element before or after another element</a:t>
            </a:r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/>
              <a:t>By given an array of students, generate a table that represents these </a:t>
            </a:r>
            <a:r>
              <a:rPr lang="en-US" sz="2800" dirty="0" smtClean="0"/>
              <a:t>students</a:t>
            </a:r>
          </a:p>
          <a:p>
            <a:pPr lvl="1"/>
            <a:r>
              <a:rPr lang="en-US" sz="2600" dirty="0" smtClean="0"/>
              <a:t>Each student has first name,</a:t>
            </a:r>
            <a:br>
              <a:rPr lang="en-US" sz="2600" dirty="0" smtClean="0"/>
            </a:br>
            <a:r>
              <a:rPr lang="en-US" sz="2600" dirty="0" smtClean="0"/>
              <a:t>last name and grade</a:t>
            </a:r>
          </a:p>
          <a:p>
            <a:pPr lvl="1"/>
            <a:r>
              <a:rPr lang="en-US" sz="2600" dirty="0" smtClean="0"/>
              <a:t>Use jQuery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Implement functionality to change the background color of a web page</a:t>
            </a:r>
          </a:p>
          <a:p>
            <a:pPr lvl="1"/>
            <a:r>
              <a:rPr lang="en-US" sz="2600" dirty="0" smtClean="0"/>
              <a:t>i.e. select a color from a color picker and set this color as the background color of the page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4" b="12000"/>
          <a:stretch/>
        </p:blipFill>
        <p:spPr>
          <a:xfrm>
            <a:off x="5715000" y="2743200"/>
            <a:ext cx="2362200" cy="1676400"/>
          </a:xfrm>
          <a:prstGeom prst="roundRect">
            <a:avLst>
              <a:gd name="adj" fmla="val 2273"/>
            </a:avLst>
          </a:prstGeom>
        </p:spPr>
      </p:pic>
    </p:spTree>
    <p:extLst>
      <p:ext uri="{BB962C8B-B14F-4D97-AF65-F5344CB8AC3E}">
        <p14:creationId xmlns:p14="http://schemas.microsoft.com/office/powerpoint/2010/main" val="125180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5"/>
            </a:pPr>
            <a:r>
              <a:rPr lang="en-US" sz="2800" dirty="0" smtClean="0"/>
              <a:t>*Implement a GridView control</a:t>
            </a:r>
          </a:p>
          <a:p>
            <a:pPr lvl="1"/>
            <a:r>
              <a:rPr lang="en-US" sz="2600" dirty="0" smtClean="0"/>
              <a:t>Rows can be added dynamically</a:t>
            </a:r>
          </a:p>
          <a:p>
            <a:pPr lvl="1"/>
            <a:r>
              <a:rPr lang="en-US" sz="2600" dirty="0" smtClean="0"/>
              <a:t>A header row can be added dynamically</a:t>
            </a:r>
          </a:p>
          <a:p>
            <a:pPr lvl="2"/>
            <a:r>
              <a:rPr lang="en-US" sz="2400" dirty="0" smtClean="0"/>
              <a:t>Each GridView can have at most one header row</a:t>
            </a:r>
          </a:p>
          <a:p>
            <a:pPr lvl="1"/>
            <a:r>
              <a:rPr lang="en-US" sz="2600" dirty="0" smtClean="0"/>
              <a:t>Each row can have  a nested GridView</a:t>
            </a:r>
          </a:p>
          <a:p>
            <a:pPr lvl="2"/>
            <a:r>
              <a:rPr lang="en-US" sz="2400" dirty="0"/>
              <a:t>Each GridView can have at most </a:t>
            </a:r>
            <a:r>
              <a:rPr lang="en-US" sz="2400" dirty="0" smtClean="0"/>
              <a:t>one </a:t>
            </a:r>
            <a:r>
              <a:rPr lang="en-US" sz="2400" smtClean="0"/>
              <a:t>nested GridView</a:t>
            </a:r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90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3654</TotalTime>
  <Words>147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Vladislav Karamfilov</cp:lastModifiedBy>
  <cp:revision>905</cp:revision>
  <dcterms:created xsi:type="dcterms:W3CDTF">2007-12-08T16:03:35Z</dcterms:created>
  <dcterms:modified xsi:type="dcterms:W3CDTF">2014-12-28T20:46:53Z</dcterms:modified>
  <cp:category>software engineering</cp:category>
</cp:coreProperties>
</file>