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E13A9-C70D-4BCE-A3E7-03F47CA3ABB2}" type="datetimeFigureOut">
              <a:rPr lang="en-US" smtClean="0"/>
              <a:t>28-Dec-14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64067-0CDE-4E0A-8C09-B5089366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34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2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81C35D19-B7E4-45DF-9354-552B89887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2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625475" indent="-5143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346075" algn="l"/>
              </a:tabLst>
            </a:pPr>
            <a:r>
              <a:rPr lang="en-US" sz="2800" dirty="0" smtClean="0"/>
              <a:t>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jQuery Plugin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1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519</TotalTime>
  <Words>32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Plugins</dc:title>
  <dc:creator>Doncho Minkov</dc:creator>
  <cp:lastModifiedBy>Vladislav Karamfilov</cp:lastModifiedBy>
  <cp:revision>156</cp:revision>
  <dcterms:created xsi:type="dcterms:W3CDTF">2013-06-06T07:23:34Z</dcterms:created>
  <dcterms:modified xsi:type="dcterms:W3CDTF">2014-12-28T20:44:32Z</dcterms:modified>
</cp:coreProperties>
</file>