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handoutMasterIdLst>
    <p:handoutMasterId r:id="rId5"/>
  </p:handoutMasterIdLst>
  <p:sldIdLst>
    <p:sldId id="371" r:id="rId2"/>
    <p:sldId id="372" r:id="rId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81" d="100"/>
          <a:sy n="81" d="100"/>
        </p:scale>
        <p:origin x="9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28-Dec-14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28-Dec-14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1</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70379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 method </a:t>
            </a:r>
            <a:r>
              <a:rPr lang="en-US" sz="2800" noProof="1" smtClean="0">
                <a:solidFill>
                  <a:schemeClr val="accent5">
                    <a:lumMod val="20000"/>
                    <a:lumOff val="80000"/>
                  </a:schemeClr>
                </a:solidFill>
                <a:latin typeface="Consolas" pitchFamily="49" charset="0"/>
                <a:cs typeface="Consolas" pitchFamily="49" charset="0"/>
              </a:rPr>
              <a:t>ReadNumber(int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start,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end)</a:t>
            </a:r>
            <a:r>
              <a:rPr lang="en-US" sz="2800" dirty="0" smtClean="0"/>
              <a:t> that enters an integer number in given range [start…end]. If an invalid number or non-number text is entered, the method should throw an exception. Using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spcBef>
                <a:spcPts val="0"/>
              </a:spcBef>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10</a:t>
            </a:r>
            <a:r>
              <a:rPr lang="en-US" sz="2800" dirty="0" smtClean="0"/>
              <a:t>, such that 1 &lt; a</a:t>
            </a:r>
            <a:r>
              <a:rPr lang="en-US" sz="2800" baseline="-25000" dirty="0" smtClean="0"/>
              <a:t>1</a:t>
            </a:r>
            <a:r>
              <a:rPr lang="en-US" sz="2800" dirty="0" smtClean="0"/>
              <a:t> &lt; … &lt; a</a:t>
            </a:r>
            <a:r>
              <a:rPr lang="en-US" sz="2800" baseline="-25000" dirty="0" smtClean="0"/>
              <a:t>10</a:t>
            </a:r>
            <a:r>
              <a:rPr lang="en-US" sz="2800" dirty="0" smtClean="0"/>
              <a:t> &lt; 100</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18620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enters file name along with its full file path (e.g. </a:t>
            </a:r>
            <a:r>
              <a:rPr lang="en-US" sz="2800" dirty="0" smtClean="0">
                <a:solidFill>
                  <a:schemeClr val="accent5">
                    <a:lumMod val="20000"/>
                    <a:lumOff val="80000"/>
                  </a:schemeClr>
                </a:solidFill>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(e.g. </a:t>
            </a:r>
            <a:r>
              <a:rPr lang="en-US" sz="2800" dirty="0" smtClean="0">
                <a:hlinkClick r:id="rId3"/>
              </a:rPr>
              <a:t>http://www.devbg.org/img/Logo-BASD.jpg</a:t>
            </a:r>
            <a:r>
              <a:rPr lang="en-US" sz="2800" dirty="0" smtClean="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2736493357"/>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227</Words>
  <Application>Microsoft Office PowerPoint</Application>
  <PresentationFormat>On-screen Show (4:3)</PresentationFormat>
  <Paragraphs>13</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Cambria</vt:lpstr>
      <vt:lpstr>Consolas</vt:lpstr>
      <vt:lpstr>Corbel</vt:lpstr>
      <vt:lpstr>Wingdings 2</vt:lpstr>
      <vt:lpstr>Telerik Academy</vt:lpstr>
      <vt:lpstr>Exercises</vt:lpstr>
      <vt:lpstr>Exercises (2)</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Vladislav Karamfilov</cp:lastModifiedBy>
  <cp:revision>308</cp:revision>
  <dcterms:created xsi:type="dcterms:W3CDTF">2007-12-08T16:03:35Z</dcterms:created>
  <dcterms:modified xsi:type="dcterms:W3CDTF">2014-12-28T16:27:56Z</dcterms:modified>
  <cp:category>software engineering</cp:category>
</cp:coreProperties>
</file>