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handoutMasterIdLst>
    <p:handoutMasterId r:id="rId9"/>
  </p:handoutMasterIdLst>
  <p:sldIdLst>
    <p:sldId id="384" r:id="rId2"/>
    <p:sldId id="385" r:id="rId3"/>
    <p:sldId id="386" r:id="rId4"/>
    <p:sldId id="387" r:id="rId5"/>
    <p:sldId id="388" r:id="rId6"/>
    <p:sldId id="389" r:id="rId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81" d="100"/>
          <a:sy n="81" d="100"/>
        </p:scale>
        <p:origin x="9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28-Dec-14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28-Dec-14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graphicFrame>
        <p:nvGraphicFramePr>
          <p:cNvPr id="8" name="Group 134"/>
          <p:cNvGraphicFramePr>
            <a:graphicFrameLocks/>
          </p:cNvGraphicFramePr>
          <p:nvPr/>
        </p:nvGraphicFramePr>
        <p:xfrm>
          <a:off x="5480536" y="4760976"/>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1314</TotalTime>
  <Words>606</Words>
  <Application>Microsoft Office PowerPoint</Application>
  <PresentationFormat>On-screen Show (4:3)</PresentationFormat>
  <Paragraphs>53</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Cambria</vt:lpstr>
      <vt:lpstr>Consolas</vt:lpstr>
      <vt:lpstr>Corbel</vt:lpstr>
      <vt:lpstr>Wingdings</vt:lpstr>
      <vt:lpstr>Wingdings 2</vt:lpstr>
      <vt:lpstr>Telerik Academy</vt:lpstr>
      <vt:lpstr>Exercises</vt:lpstr>
      <vt:lpstr>Exercises (2)</vt:lpstr>
      <vt:lpstr>Exercises (3)</vt:lpstr>
      <vt:lpstr>Exercises (4)</vt:lpstr>
      <vt:lpstr>Exercises (5)</vt:lpstr>
      <vt:lpstr>Exercises (6)</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Vladislav Karamfilov</cp:lastModifiedBy>
  <cp:revision>314</cp:revision>
  <dcterms:created xsi:type="dcterms:W3CDTF">2007-12-08T16:03:35Z</dcterms:created>
  <dcterms:modified xsi:type="dcterms:W3CDTF">2014-12-28T16:29:01Z</dcterms:modified>
  <cp:category>software engineering</cp:category>
</cp:coreProperties>
</file>