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71" r:id="rId2"/>
    <p:sldId id="372" r:id="rId3"/>
    <p:sldId id="373" r:id="rId4"/>
    <p:sldId id="37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475</Words>
  <Application>Microsoft Office PowerPoint</Application>
  <PresentationFormat>On-screen Show (4:3)</PresentationFormat>
  <Paragraphs>152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Vladislav Karamfilov</cp:lastModifiedBy>
  <cp:revision>317</cp:revision>
  <dcterms:created xsi:type="dcterms:W3CDTF">2007-12-08T16:03:35Z</dcterms:created>
  <dcterms:modified xsi:type="dcterms:W3CDTF">2014-12-28T16:28:44Z</dcterms:modified>
  <cp:category>software engineering</cp:category>
</cp:coreProperties>
</file>