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efactoring-homework.html</a:t>
            </a:r>
            <a:r>
              <a:rPr lang="en-US" sz="2800" dirty="0" smtClean="0"/>
              <a:t> web page and make its HTML semantic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homework-design-1.pptx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web page using semantic HTML by the design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homework-design-2.pptx</a:t>
            </a:r>
          </a:p>
          <a:p>
            <a:pPr marL="800100" lvl="1" indent="-228600">
              <a:lnSpc>
                <a:spcPct val="100000"/>
              </a:lnSpc>
            </a:pPr>
            <a:r>
              <a:rPr lang="en-US" sz="2600" dirty="0" smtClean="0"/>
              <a:t>*</a:t>
            </a:r>
            <a:r>
              <a:rPr lang="en-US" sz="2600" dirty="0"/>
              <a:t>Note: do not try to make the same </a:t>
            </a:r>
            <a:r>
              <a:rPr lang="en-US" sz="2600" dirty="0" smtClean="0"/>
              <a:t>styles in Exercise 2 and Exercise 3</a:t>
            </a:r>
            <a:endParaRPr lang="en-US" sz="2600" dirty="0"/>
          </a:p>
          <a:p>
            <a:pPr marL="1154113" lvl="2" indent="-354013">
              <a:lnSpc>
                <a:spcPct val="100000"/>
              </a:lnSpc>
            </a:pPr>
            <a:r>
              <a:rPr lang="en-US" sz="2400" dirty="0" smtClean="0"/>
              <a:t>Implement just </a:t>
            </a:r>
            <a:r>
              <a:rPr lang="en-US" sz="2400" dirty="0"/>
              <a:t>the </a:t>
            </a:r>
            <a:r>
              <a:rPr lang="en-US" sz="2400" dirty="0" smtClean="0"/>
              <a:t>content with its semantics</a:t>
            </a:r>
          </a:p>
          <a:p>
            <a:pPr marL="862013" lvl="1" indent="-354013">
              <a:lnSpc>
                <a:spcPct val="100000"/>
              </a:lnSpc>
            </a:pPr>
            <a:r>
              <a:rPr lang="en-US" sz="2600" dirty="0" smtClean="0"/>
              <a:t>Use some kind of approach to support old (non-HTML5-compatible) Web browsers like IE6-IE8</a:t>
            </a:r>
          </a:p>
        </p:txBody>
      </p:sp>
    </p:spTree>
    <p:extLst>
      <p:ext uri="{BB962C8B-B14F-4D97-AF65-F5344CB8AC3E}">
        <p14:creationId xmlns:p14="http://schemas.microsoft.com/office/powerpoint/2010/main" val="2287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</TotalTime>
  <Words>74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374</cp:revision>
  <dcterms:created xsi:type="dcterms:W3CDTF">2006-08-16T00:00:00Z</dcterms:created>
  <dcterms:modified xsi:type="dcterms:W3CDTF">2014-12-28T19:58:26Z</dcterms:modified>
</cp:coreProperties>
</file>