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95262"/>
            <a:ext cx="10972798" cy="593090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400"/>
              <a:t>화면을 번역해 주는 프로그램이 있었으면 하는 생각에 만들게 된 프로젝트 입니다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r>
              <a:rPr lang="en-US" altLang="ko-KR" sz="1400"/>
              <a:t>Naver Papago API,</a:t>
            </a:r>
            <a:r>
              <a:rPr lang="ko-KR" altLang="en-US" sz="1400"/>
              <a:t> </a:t>
            </a:r>
            <a:r>
              <a:rPr lang="en-US" altLang="ko-KR" sz="1400"/>
              <a:t>IronOCR</a:t>
            </a:r>
            <a:r>
              <a:rPr lang="ko-KR" altLang="en-US" sz="1400"/>
              <a:t> 을 사용하였습니다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r>
              <a:rPr lang="ko-KR" altLang="en-US" sz="1400"/>
              <a:t>마우스 드래그를 이용한 화면 캡처를 통해 이미지를 생성하였으며</a:t>
            </a:r>
            <a:r>
              <a:rPr lang="en-US" altLang="ko-KR" sz="1400"/>
              <a:t>,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ko-KR" altLang="en-US" sz="1400"/>
              <a:t>생성된 이미지를 </a:t>
            </a:r>
            <a:r>
              <a:rPr lang="en-US" altLang="ko-KR" sz="1400"/>
              <a:t>IronOCR</a:t>
            </a:r>
            <a:r>
              <a:rPr lang="ko-KR" altLang="en-US" sz="1400"/>
              <a:t>을 통해 이미지 전처리 과정을 거치고</a:t>
            </a:r>
            <a:r>
              <a:rPr lang="en-US" altLang="ko-KR" sz="1400"/>
              <a:t>,</a:t>
            </a:r>
            <a:r>
              <a:rPr lang="ko-KR" altLang="en-US" sz="1400"/>
              <a:t> 이미지의 글자를 인식 후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Naver Papago</a:t>
            </a:r>
            <a:r>
              <a:rPr lang="ko-KR" altLang="en-US" sz="1400"/>
              <a:t> </a:t>
            </a:r>
            <a:r>
              <a:rPr lang="en-US" altLang="ko-KR" sz="1400"/>
              <a:t>API</a:t>
            </a:r>
            <a:r>
              <a:rPr lang="ko-KR" altLang="en-US" sz="1400"/>
              <a:t>를 이용하여 번역하는 프로그램입니다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>화면 슬라이드 쇼(4:3)</ep:PresentationFormat>
  <ep:Paragraphs>5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2023-01-04T07:19:25.945</dcterms:created>
  <dc:creator>PrayMayr</dc:creator>
  <cp:lastModifiedBy>PrayMayr</cp:lastModifiedBy>
  <dcterms:modified xsi:type="dcterms:W3CDTF">2023-01-04T07:22:41.575</dcterms:modified>
  <cp:revision>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