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ED57-FD42-482C-B5D2-69AE5E88CE9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CF75-1085-4119-B72A-D85C3156D2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25000">
              <a:schemeClr val="accent2">
                <a:lumMod val="60000"/>
                <a:lumOff val="40000"/>
              </a:schemeClr>
            </a:gs>
            <a:gs pos="75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itannic Bold" pitchFamily="34" charset="0"/>
              </a:rPr>
              <a:t>Dino’s Construction</a:t>
            </a:r>
            <a:endParaRPr lang="en-US" dirty="0">
              <a:solidFill>
                <a:schemeClr val="bg1"/>
              </a:solidFill>
              <a:latin typeface="Britann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itannic Bold" pitchFamily="34" charset="0"/>
              </a:rPr>
              <a:t>A website by: Chris Anderson</a:t>
            </a:r>
            <a:endParaRPr lang="en-US" dirty="0">
              <a:solidFill>
                <a:schemeClr val="bg1"/>
              </a:solidFill>
              <a:latin typeface="Britannic Bold" pitchFamily="34" charset="0"/>
            </a:endParaRPr>
          </a:p>
        </p:txBody>
      </p:sp>
      <p:pic>
        <p:nvPicPr>
          <p:cNvPr id="1026" name="Picture 2" descr="C:\Users\Chris\Desktop\Dino's Construction\Flyer\213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3953289" cy="1960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25000">
              <a:schemeClr val="accent2">
                <a:lumMod val="60000"/>
                <a:lumOff val="40000"/>
              </a:schemeClr>
            </a:gs>
            <a:gs pos="75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Audience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The audience for this site would be: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Homeowners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Generally 25-60 years old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Local Businesses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25000">
              <a:schemeClr val="accent2">
                <a:lumMod val="60000"/>
                <a:lumOff val="40000"/>
              </a:schemeClr>
            </a:gs>
            <a:gs pos="75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Navagation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Homepage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Image of a beautiful job well done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Access to every piece of information on the webpage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Contact Information (Cell Phone, </a:t>
            </a:r>
            <a:r>
              <a:rPr lang="en-US" dirty="0" err="1" smtClean="0">
                <a:solidFill>
                  <a:schemeClr val="bg1"/>
                </a:solidFill>
              </a:rPr>
              <a:t>Facebook</a:t>
            </a:r>
            <a:r>
              <a:rPr lang="en-US" dirty="0" smtClean="0">
                <a:solidFill>
                  <a:schemeClr val="bg1"/>
                </a:solidFill>
              </a:rPr>
              <a:t>, and E-mail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we do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List of services we offer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Other types of work we contract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we’ve done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Gallery of 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Before and after photos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Vast array of skills show in quality of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25000">
              <a:schemeClr val="accent2">
                <a:lumMod val="60000"/>
                <a:lumOff val="40000"/>
              </a:schemeClr>
            </a:gs>
            <a:gs pos="75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Navagation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Us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Educational Back ground information on Owner and personal photo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 to choose us for your next home improvement or repair project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About 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Educational and background information on myself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Personal Photo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 a company should choose me as an employee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25000">
              <a:schemeClr val="accent2">
                <a:lumMod val="60000"/>
                <a:lumOff val="40000"/>
              </a:schemeClr>
            </a:gs>
            <a:gs pos="75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Hope you enjoyed my webpage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 actually work part time for my cousin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This company is real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It doesn’t have a website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bg1"/>
                </a:solidFill>
              </a:rPr>
              <a:t>Hope </a:t>
            </a:r>
            <a:r>
              <a:rPr lang="en-US" b="1" dirty="0" smtClean="0">
                <a:solidFill>
                  <a:schemeClr val="bg1"/>
                </a:solidFill>
              </a:rPr>
              <a:t>to improve on it and use it one day as an actual website.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Dino’s Construction</vt:lpstr>
      <vt:lpstr>Audience</vt:lpstr>
      <vt:lpstr>Navagation</vt:lpstr>
      <vt:lpstr>Navagation</vt:lpstr>
      <vt:lpstr>Thank You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6</cp:revision>
  <dcterms:created xsi:type="dcterms:W3CDTF">2012-12-14T00:16:47Z</dcterms:created>
  <dcterms:modified xsi:type="dcterms:W3CDTF">2012-12-14T02:41:54Z</dcterms:modified>
</cp:coreProperties>
</file>