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4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37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4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2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9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9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4DC4-18D9-404B-8568-FCC8C826685F}" type="datetimeFigureOut">
              <a:rPr lang="ru-RU" smtClean="0"/>
              <a:t>01.01.2023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6E10-FA13-4531-985F-EE8B3C7BD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2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aws1.discourse-cdn.com/arduino/original/4X/5/9/5/5954c65be7a777ab8119677c33e8ccde080ea00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6"/>
          <a:stretch/>
        </p:blipFill>
        <p:spPr bwMode="auto">
          <a:xfrm>
            <a:off x="168166" y="0"/>
            <a:ext cx="7420426" cy="672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59" y="786836"/>
            <a:ext cx="3331618" cy="333161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H="1">
            <a:off x="8492358" y="4023860"/>
            <a:ext cx="10511" cy="217724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54566" y="6201103"/>
            <a:ext cx="283779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654566" y="5281448"/>
            <a:ext cx="5255" cy="9196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7189076" y="3713805"/>
            <a:ext cx="772510" cy="68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189076" y="1502979"/>
            <a:ext cx="0" cy="22176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308713" y="1496123"/>
            <a:ext cx="867103" cy="68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308713" y="1502979"/>
            <a:ext cx="0" cy="4729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4645572" y="3822563"/>
            <a:ext cx="3444909" cy="164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645572" y="3363310"/>
            <a:ext cx="0" cy="4757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6621517" y="3943083"/>
            <a:ext cx="1684426" cy="274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621517" y="3956795"/>
            <a:ext cx="0" cy="97489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308713" y="4931690"/>
            <a:ext cx="312804" cy="1227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89075" y="3462663"/>
            <a:ext cx="60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FF0000"/>
                </a:solidFill>
              </a:rPr>
              <a:t>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97020" y="3595074"/>
            <a:ext cx="60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DIO0</a:t>
            </a:r>
            <a:endParaRPr lang="ru-RU" sz="12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0025" y="3902916"/>
            <a:ext cx="60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A0</a:t>
            </a:r>
            <a:endParaRPr lang="ru-R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61586" y="5924104"/>
            <a:ext cx="60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AGND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5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</dc:creator>
  <cp:lastModifiedBy>masha</cp:lastModifiedBy>
  <cp:revision>6</cp:revision>
  <dcterms:created xsi:type="dcterms:W3CDTF">2022-12-31T12:09:15Z</dcterms:created>
  <dcterms:modified xsi:type="dcterms:W3CDTF">2023-01-03T13:15:57Z</dcterms:modified>
</cp:coreProperties>
</file>