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6"/>
  </p:notesMasterIdLst>
  <p:sldIdLst>
    <p:sldId id="256" r:id="rId2"/>
    <p:sldId id="310" r:id="rId3"/>
    <p:sldId id="263" r:id="rId4"/>
    <p:sldId id="259" r:id="rId5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A1E7BC8E-4ADB-4E0B-960C-2D62C0F63745}">
          <p14:sldIdLst>
            <p14:sldId id="256"/>
            <p14:sldId id="310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277AB-BB70-4105-8959-A731A03E0EAC}">
  <a:tblStyle styleId="{0C0277AB-BB70-4105-8959-A731A03E0E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80" d="100"/>
          <a:sy n="80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29f3582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f29f3582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5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1d3d7af9_0_4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1d3d7af9_0_4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0300" y="0"/>
            <a:ext cx="9194400" cy="5179500"/>
          </a:xfrm>
          <a:prstGeom prst="rect">
            <a:avLst/>
          </a:prstGeom>
          <a:solidFill>
            <a:srgbClr val="233B55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800" y="2449250"/>
            <a:ext cx="7032900" cy="176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0800" y="4249750"/>
            <a:ext cx="70329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800" y="445025"/>
            <a:ext cx="77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374225" y="1528750"/>
            <a:ext cx="720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094225" y="1577050"/>
            <a:ext cx="25707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374225" y="3109600"/>
            <a:ext cx="720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2094150" y="3157900"/>
            <a:ext cx="25707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1374225" y="2023700"/>
            <a:ext cx="271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6"/>
          </p:nvPr>
        </p:nvSpPr>
        <p:spPr>
          <a:xfrm>
            <a:off x="1374225" y="3607600"/>
            <a:ext cx="271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4805575" y="1528750"/>
            <a:ext cx="720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5525575" y="1577050"/>
            <a:ext cx="25707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4805575" y="3109600"/>
            <a:ext cx="720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5525575" y="3157900"/>
            <a:ext cx="25707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4805575" y="2019025"/>
            <a:ext cx="271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4805575" y="3607600"/>
            <a:ext cx="271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1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320850" y="1754550"/>
            <a:ext cx="3084600" cy="8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"/>
          </p:nvPr>
        </p:nvSpPr>
        <p:spPr>
          <a:xfrm>
            <a:off x="1320925" y="2571750"/>
            <a:ext cx="3084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 flipH="1">
            <a:off x="4376400" y="-8100"/>
            <a:ext cx="4767600" cy="5159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20800" y="519650"/>
            <a:ext cx="3903300" cy="19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720875" y="2481450"/>
            <a:ext cx="3903300" cy="21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7"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8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19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 flipH="1">
            <a:off x="4376400" y="-16225"/>
            <a:ext cx="4767600" cy="5159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20">
    <p:bg>
      <p:bgPr>
        <a:solidFill>
          <a:schemeClr val="accen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0" y="-16225"/>
            <a:ext cx="4767600" cy="5159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800" y="445025"/>
            <a:ext cx="770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800" y="1152475"/>
            <a:ext cx="7702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2" r:id="rId4"/>
    <p:sldLayoutId id="2147483673" r:id="rId5"/>
    <p:sldLayoutId id="2147483677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7">
          <p15:clr>
            <a:srgbClr val="EA4335"/>
          </p15:clr>
        </p15:guide>
        <p15:guide id="2" orient="horz" pos="2913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9000"/>
                    </a14:imgEffect>
                    <a14:imgEffect>
                      <a14:colorTemperature colorTemp="8644"/>
                    </a14:imgEffect>
                    <a14:imgEffect>
                      <a14:saturation sat="226000"/>
                    </a14:imgEffect>
                    <a14:imgEffect>
                      <a14:brightnessContrast bright="-31000" contrast="23000"/>
                    </a14:imgEffect>
                  </a14:imgLayer>
                </a14:imgProps>
              </a:ext>
            </a:extLst>
          </a:blip>
          <a:srcRect/>
          <a:stretch>
            <a:fillRect t="-69000" b="-69000"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ctrTitle"/>
          </p:nvPr>
        </p:nvSpPr>
        <p:spPr>
          <a:xfrm>
            <a:off x="720800" y="3145250"/>
            <a:ext cx="7032900" cy="10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pc="300" dirty="0" err="1"/>
              <a:t>E-Mug</a:t>
            </a:r>
            <a:endParaRPr spc="300" dirty="0"/>
          </a:p>
        </p:txBody>
      </p:sp>
      <p:sp>
        <p:nvSpPr>
          <p:cNvPr id="188" name="Google Shape;188;p37"/>
          <p:cNvSpPr txBox="1">
            <a:spLocks noGrp="1"/>
          </p:cNvSpPr>
          <p:nvPr>
            <p:ph type="subTitle" idx="1"/>
          </p:nvPr>
        </p:nvSpPr>
        <p:spPr>
          <a:xfrm>
            <a:off x="859015" y="4249750"/>
            <a:ext cx="70329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Projeto de e-commerce</a:t>
            </a:r>
            <a:endParaRPr sz="1600" b="1" dirty="0"/>
          </a:p>
        </p:txBody>
      </p:sp>
      <p:sp>
        <p:nvSpPr>
          <p:cNvPr id="189" name="Google Shape;189;p37"/>
          <p:cNvSpPr/>
          <p:nvPr/>
        </p:nvSpPr>
        <p:spPr>
          <a:xfrm>
            <a:off x="570650" y="1071700"/>
            <a:ext cx="300300" cy="1067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7"/>
          <p:cNvSpPr/>
          <p:nvPr/>
        </p:nvSpPr>
        <p:spPr>
          <a:xfrm>
            <a:off x="570650" y="495700"/>
            <a:ext cx="300300" cy="1152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7"/>
          <p:cNvSpPr/>
          <p:nvPr/>
        </p:nvSpPr>
        <p:spPr>
          <a:xfrm>
            <a:off x="8273050" y="2709250"/>
            <a:ext cx="300300" cy="19146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720750" y="1999050"/>
            <a:ext cx="77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Equipe Desenvolvedora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1" name="Google Shape;211;p39"/>
          <p:cNvSpPr/>
          <p:nvPr/>
        </p:nvSpPr>
        <p:spPr>
          <a:xfrm rot="5400000">
            <a:off x="4374449" y="2297871"/>
            <a:ext cx="395102" cy="2671533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3355268" y="3429788"/>
            <a:ext cx="2433464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Tallita Lopes de Souza</a:t>
            </a:r>
            <a:endParaRPr sz="1600" dirty="0"/>
          </a:p>
        </p:txBody>
      </p:sp>
      <p:sp>
        <p:nvSpPr>
          <p:cNvPr id="213" name="Google Shape;213;p39"/>
          <p:cNvSpPr/>
          <p:nvPr/>
        </p:nvSpPr>
        <p:spPr>
          <a:xfrm rot="5400000">
            <a:off x="4374450" y="1603002"/>
            <a:ext cx="395100" cy="3117277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8"/>
          </p:nvPr>
        </p:nvSpPr>
        <p:spPr>
          <a:xfrm>
            <a:off x="3080374" y="2957791"/>
            <a:ext cx="2983252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Daniel Gomes Soares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7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570650" y="1590900"/>
            <a:ext cx="6318176" cy="19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Tema:</a:t>
            </a:r>
            <a:br>
              <a:rPr lang="en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en" dirty="0">
                <a:solidFill>
                  <a:schemeClr val="bg2">
                    <a:lumMod val="75000"/>
                    <a:lumOff val="25000"/>
                  </a:schemeClr>
                </a:solidFill>
              </a:rPr>
              <a:t>Loja de canecas personalizadas</a:t>
            </a:r>
            <a:endParaRPr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m 3" descr="Boneca de pano com 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AE9AA76E-6189-8714-EEDE-4E20F057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42" y="1015379"/>
            <a:ext cx="5410200" cy="3752850"/>
          </a:xfrm>
          <a:prstGeom prst="rect">
            <a:avLst/>
          </a:prstGeom>
        </p:spPr>
      </p:pic>
      <p:sp>
        <p:nvSpPr>
          <p:cNvPr id="263" name="Google Shape;263;p44"/>
          <p:cNvSpPr txBox="1">
            <a:spLocks noGrp="1"/>
          </p:cNvSpPr>
          <p:nvPr>
            <p:ph type="subTitle" idx="1"/>
          </p:nvPr>
        </p:nvSpPr>
        <p:spPr>
          <a:xfrm>
            <a:off x="570650" y="3590425"/>
            <a:ext cx="3240900" cy="57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3">
                    <a:lumMod val="75000"/>
                  </a:schemeClr>
                </a:solidFill>
              </a:rPr>
              <a:t>A E-Mug é uma loja virtual que oferece canecas temáticas para diversos gostos</a:t>
            </a:r>
            <a:endParaRPr lang="pt-BR" sz="13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8273050" y="3471850"/>
            <a:ext cx="300300" cy="115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4"/>
          <p:cNvSpPr/>
          <p:nvPr/>
        </p:nvSpPr>
        <p:spPr>
          <a:xfrm>
            <a:off x="8273050" y="3309200"/>
            <a:ext cx="300300" cy="55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5"/>
          <p:cNvSpPr txBox="1"/>
          <p:nvPr/>
        </p:nvSpPr>
        <p:spPr>
          <a:xfrm>
            <a:off x="445546" y="386979"/>
            <a:ext cx="8261904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404040"/>
                </a:solidFill>
                <a:latin typeface="Merriweather"/>
                <a:ea typeface="Merriweather"/>
              </a:rPr>
              <a:t>Tecnologias Utilizadas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0E61A339-278D-C47B-FD39-5C996FF6D534}"/>
              </a:ext>
            </a:extLst>
          </p:cNvPr>
          <p:cNvGrpSpPr/>
          <p:nvPr/>
        </p:nvGrpSpPr>
        <p:grpSpPr>
          <a:xfrm>
            <a:off x="-48930" y="996222"/>
            <a:ext cx="2187360" cy="1627560"/>
            <a:chOff x="175830" y="1017360"/>
            <a:chExt cx="2187360" cy="1627560"/>
          </a:xfrm>
        </p:grpSpPr>
        <p:sp>
          <p:nvSpPr>
            <p:cNvPr id="328" name="CustomShape 1"/>
            <p:cNvSpPr/>
            <p:nvPr/>
          </p:nvSpPr>
          <p:spPr>
            <a:xfrm rot="5400000">
              <a:off x="1089870" y="2016720"/>
              <a:ext cx="394920" cy="861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TextShape 6"/>
            <p:cNvSpPr txBox="1"/>
            <p:nvPr/>
          </p:nvSpPr>
          <p:spPr>
            <a:xfrm>
              <a:off x="175830" y="2235600"/>
              <a:ext cx="21873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600" b="0" strike="noStrike" spc="-1">
                  <a:solidFill>
                    <a:srgbClr val="FFFFFF"/>
                  </a:solidFill>
                  <a:latin typeface="Merriweather"/>
                  <a:ea typeface="Merriweather"/>
                </a:rPr>
                <a:t>Java</a:t>
              </a:r>
              <a:endParaRPr lang="pt-BR" sz="1600" b="0" strike="noStrike" spc="-1">
                <a:latin typeface="Arial"/>
              </a:endParaRPr>
            </a:p>
          </p:txBody>
        </p:sp>
        <p:pic>
          <p:nvPicPr>
            <p:cNvPr id="337" name="Imagem 2" descr="Logotipo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703230" y="1017360"/>
              <a:ext cx="1167480" cy="1167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4BB23D-C2E4-D20B-03E0-52DAED9A7451}"/>
              </a:ext>
            </a:extLst>
          </p:cNvPr>
          <p:cNvGrpSpPr/>
          <p:nvPr/>
        </p:nvGrpSpPr>
        <p:grpSpPr>
          <a:xfrm>
            <a:off x="2452860" y="3231180"/>
            <a:ext cx="1484640" cy="1467360"/>
            <a:chOff x="6995370" y="1177920"/>
            <a:chExt cx="1484640" cy="1467360"/>
          </a:xfrm>
        </p:grpSpPr>
        <p:pic>
          <p:nvPicPr>
            <p:cNvPr id="339" name="Imagem 10" descr="Ícone&#10;&#10;Descrição gerada automaticamente"/>
            <p:cNvPicPr/>
            <p:nvPr/>
          </p:nvPicPr>
          <p:blipFill>
            <a:blip r:embed="rId3"/>
            <a:stretch/>
          </p:blipFill>
          <p:spPr>
            <a:xfrm>
              <a:off x="7186890" y="1177920"/>
              <a:ext cx="1004760" cy="1036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0" name="CustomShape 10"/>
            <p:cNvSpPr/>
            <p:nvPr/>
          </p:nvSpPr>
          <p:spPr>
            <a:xfrm rot="5400000">
              <a:off x="7533570" y="1755000"/>
              <a:ext cx="394920" cy="13856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1"/>
            <p:cNvSpPr/>
            <p:nvPr/>
          </p:nvSpPr>
          <p:spPr>
            <a:xfrm>
              <a:off x="6995370" y="2244240"/>
              <a:ext cx="148464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600" b="0" strike="noStrike" spc="-1">
                  <a:solidFill>
                    <a:srgbClr val="FFFFFF"/>
                  </a:solidFill>
                  <a:latin typeface="Merriweather"/>
                  <a:ea typeface="Merriweather"/>
                </a:rPr>
                <a:t>PostgreSQL</a:t>
              </a:r>
              <a:endParaRPr lang="pt-BR" sz="1600" b="0" strike="noStrike" spc="-1">
                <a:latin typeface="Arial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F229B6B-4B53-4BFC-91E0-124C44E990C7}"/>
              </a:ext>
            </a:extLst>
          </p:cNvPr>
          <p:cNvGrpSpPr/>
          <p:nvPr/>
        </p:nvGrpSpPr>
        <p:grpSpPr>
          <a:xfrm>
            <a:off x="-5894" y="3317160"/>
            <a:ext cx="2187360" cy="1381380"/>
            <a:chOff x="215093" y="3365358"/>
            <a:chExt cx="2187360" cy="1381380"/>
          </a:xfrm>
        </p:grpSpPr>
        <p:sp>
          <p:nvSpPr>
            <p:cNvPr id="330" name="CustomShape 3"/>
            <p:cNvSpPr/>
            <p:nvPr/>
          </p:nvSpPr>
          <p:spPr>
            <a:xfrm rot="5400000">
              <a:off x="1111313" y="3907038"/>
              <a:ext cx="394920" cy="1284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TextShape 7"/>
            <p:cNvSpPr txBox="1"/>
            <p:nvPr/>
          </p:nvSpPr>
          <p:spPr>
            <a:xfrm>
              <a:off x="215093" y="4334898"/>
              <a:ext cx="21873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600" b="0" strike="noStrike" spc="-1">
                  <a:solidFill>
                    <a:srgbClr val="FFFFFF"/>
                  </a:solidFill>
                  <a:latin typeface="Merriweather"/>
                  <a:ea typeface="Merriweather"/>
                </a:rPr>
                <a:t>Bootstrap</a:t>
              </a:r>
              <a:endParaRPr lang="pt-BR" sz="1600" b="0" strike="noStrike" spc="-1">
                <a:latin typeface="Arial"/>
              </a:endParaRPr>
            </a:p>
          </p:txBody>
        </p:sp>
        <p:pic>
          <p:nvPicPr>
            <p:cNvPr id="342" name="Imagem 20" descr="Logotipo&#10;&#10;Descrição gerada automaticamente"/>
            <p:cNvPicPr/>
            <p:nvPr/>
          </p:nvPicPr>
          <p:blipFill>
            <a:blip r:embed="rId4"/>
            <a:stretch/>
          </p:blipFill>
          <p:spPr>
            <a:xfrm>
              <a:off x="801195" y="3365358"/>
              <a:ext cx="981360" cy="781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34AA8F6-F753-DEED-FE08-76F97815BA28}"/>
              </a:ext>
            </a:extLst>
          </p:cNvPr>
          <p:cNvGrpSpPr/>
          <p:nvPr/>
        </p:nvGrpSpPr>
        <p:grpSpPr>
          <a:xfrm>
            <a:off x="4675680" y="3312108"/>
            <a:ext cx="1467900" cy="1370580"/>
            <a:chOff x="4795988" y="3365358"/>
            <a:chExt cx="1467900" cy="1370580"/>
          </a:xfrm>
        </p:grpSpPr>
        <p:sp>
          <p:nvSpPr>
            <p:cNvPr id="331" name="CustomShape 4"/>
            <p:cNvSpPr/>
            <p:nvPr/>
          </p:nvSpPr>
          <p:spPr>
            <a:xfrm rot="5400000">
              <a:off x="5310465" y="3954738"/>
              <a:ext cx="394920" cy="1167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TextShape 8"/>
            <p:cNvSpPr txBox="1"/>
            <p:nvPr/>
          </p:nvSpPr>
          <p:spPr>
            <a:xfrm>
              <a:off x="4795988" y="4323918"/>
              <a:ext cx="146790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600" b="0" strike="noStrike" spc="-1" dirty="0">
                  <a:solidFill>
                    <a:srgbClr val="FFFFFF"/>
                  </a:solidFill>
                  <a:latin typeface="Merriweather"/>
                  <a:ea typeface="Merriweather"/>
                </a:rPr>
                <a:t>Selenium</a:t>
              </a:r>
              <a:endParaRPr lang="pt-BR" sz="1600" b="0" strike="noStrike" spc="-1" dirty="0">
                <a:latin typeface="Arial"/>
              </a:endParaRPr>
            </a:p>
          </p:txBody>
        </p:sp>
        <p:pic>
          <p:nvPicPr>
            <p:cNvPr id="343" name="Imagem 26" descr="Ícone&#10;&#10;Descrição gerada automaticamente"/>
            <p:cNvPicPr/>
            <p:nvPr/>
          </p:nvPicPr>
          <p:blipFill>
            <a:blip r:embed="rId5"/>
            <a:stretch/>
          </p:blipFill>
          <p:spPr>
            <a:xfrm>
              <a:off x="5129115" y="3365358"/>
              <a:ext cx="748440" cy="7819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C1B0A53-544D-2098-9997-4B3FD2F37F92}"/>
              </a:ext>
            </a:extLst>
          </p:cNvPr>
          <p:cNvGrpSpPr/>
          <p:nvPr/>
        </p:nvGrpSpPr>
        <p:grpSpPr>
          <a:xfrm>
            <a:off x="6578550" y="3444468"/>
            <a:ext cx="2298390" cy="1238220"/>
            <a:chOff x="6664530" y="3508518"/>
            <a:chExt cx="2298390" cy="1238220"/>
          </a:xfrm>
        </p:grpSpPr>
        <p:sp>
          <p:nvSpPr>
            <p:cNvPr id="344" name="CustomShape 12"/>
            <p:cNvSpPr/>
            <p:nvPr/>
          </p:nvSpPr>
          <p:spPr>
            <a:xfrm rot="5400000">
              <a:off x="7560930" y="3965538"/>
              <a:ext cx="394920" cy="116748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"/>
            <p:cNvSpPr/>
            <p:nvPr/>
          </p:nvSpPr>
          <p:spPr>
            <a:xfrm>
              <a:off x="6664530" y="4337778"/>
              <a:ext cx="2187360" cy="401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600" b="0" strike="noStrike" spc="-1">
                  <a:solidFill>
                    <a:srgbClr val="FFFFFF"/>
                  </a:solidFill>
                  <a:latin typeface="Merriweather"/>
                  <a:ea typeface="Merriweather"/>
                </a:rPr>
                <a:t>Maven</a:t>
              </a:r>
              <a:endParaRPr lang="pt-BR" sz="1600" b="0" strike="noStrike" spc="-1">
                <a:latin typeface="Arial"/>
              </a:endParaRPr>
            </a:p>
          </p:txBody>
        </p:sp>
        <p:pic>
          <p:nvPicPr>
            <p:cNvPr id="346" name="Imagem 8" descr="Desenho de personagem&#10;&#10;Descrição gerada automaticamente com confiança média"/>
            <p:cNvPicPr/>
            <p:nvPr/>
          </p:nvPicPr>
          <p:blipFill>
            <a:blip r:embed="rId6"/>
            <a:stretch/>
          </p:blipFill>
          <p:spPr>
            <a:xfrm>
              <a:off x="6675120" y="3508518"/>
              <a:ext cx="2287800" cy="578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0E3A1D6-DBEB-4652-1059-F331F4298A28}"/>
              </a:ext>
            </a:extLst>
          </p:cNvPr>
          <p:cNvGrpSpPr/>
          <p:nvPr/>
        </p:nvGrpSpPr>
        <p:grpSpPr>
          <a:xfrm>
            <a:off x="2419740" y="1070337"/>
            <a:ext cx="1550880" cy="1562580"/>
            <a:chOff x="2656125" y="1074600"/>
            <a:chExt cx="1550880" cy="1562580"/>
          </a:xfrm>
        </p:grpSpPr>
        <p:sp>
          <p:nvSpPr>
            <p:cNvPr id="7" name="CustomShape 2">
              <a:extLst>
                <a:ext uri="{FF2B5EF4-FFF2-40B4-BE49-F238E27FC236}">
                  <a16:creationId xmlns:a16="http://schemas.microsoft.com/office/drawing/2014/main" id="{ECEA1866-0E3E-D46F-408C-3D1513990053}"/>
                </a:ext>
              </a:extLst>
            </p:cNvPr>
            <p:cNvSpPr/>
            <p:nvPr/>
          </p:nvSpPr>
          <p:spPr>
            <a:xfrm rot="5400000">
              <a:off x="3210525" y="1911600"/>
              <a:ext cx="394920" cy="10562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TextShape 9">
              <a:extLst>
                <a:ext uri="{FF2B5EF4-FFF2-40B4-BE49-F238E27FC236}">
                  <a16:creationId xmlns:a16="http://schemas.microsoft.com/office/drawing/2014/main" id="{FC11DDED-7334-6BA3-65DB-DAE0FEADBA6B}"/>
                </a:ext>
              </a:extLst>
            </p:cNvPr>
            <p:cNvSpPr txBox="1"/>
            <p:nvPr/>
          </p:nvSpPr>
          <p:spPr>
            <a:xfrm>
              <a:off x="2656125" y="2225160"/>
              <a:ext cx="155088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600" b="0" strike="noStrike" spc="-1">
                  <a:solidFill>
                    <a:srgbClr val="FFFFFF"/>
                  </a:solidFill>
                  <a:latin typeface="Merriweather"/>
                  <a:ea typeface="Merriweather"/>
                </a:rPr>
                <a:t>Tomcat</a:t>
              </a:r>
              <a:endParaRPr lang="pt-BR" sz="1600" b="0" strike="noStrike" spc="-1">
                <a:latin typeface="Arial"/>
              </a:endParaRPr>
            </a:p>
          </p:txBody>
        </p:sp>
        <p:pic>
          <p:nvPicPr>
            <p:cNvPr id="11" name="Imagem 6" descr="Logotipo&#10;&#10;Descrição gerada automaticamente">
              <a:extLst>
                <a:ext uri="{FF2B5EF4-FFF2-40B4-BE49-F238E27FC236}">
                  <a16:creationId xmlns:a16="http://schemas.microsoft.com/office/drawing/2014/main" id="{21FA873B-DCB6-EA88-41F4-310F372A5901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2824245" y="1074600"/>
              <a:ext cx="1167480" cy="11674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D4068D7-2C9E-B35D-8ED2-5ED5F8643FB6}"/>
              </a:ext>
            </a:extLst>
          </p:cNvPr>
          <p:cNvGrpSpPr/>
          <p:nvPr/>
        </p:nvGrpSpPr>
        <p:grpSpPr>
          <a:xfrm>
            <a:off x="6517740" y="1428456"/>
            <a:ext cx="2308980" cy="1193481"/>
            <a:chOff x="6528330" y="1442294"/>
            <a:chExt cx="2308980" cy="1193481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3D42FB03-AC30-39EA-E92F-7111C0F7442E}"/>
                </a:ext>
              </a:extLst>
            </p:cNvPr>
            <p:cNvSpPr/>
            <p:nvPr/>
          </p:nvSpPr>
          <p:spPr>
            <a:xfrm rot="5400000">
              <a:off x="7474770" y="1386074"/>
              <a:ext cx="394920" cy="209162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TextShape 8">
              <a:extLst>
                <a:ext uri="{FF2B5EF4-FFF2-40B4-BE49-F238E27FC236}">
                  <a16:creationId xmlns:a16="http://schemas.microsoft.com/office/drawing/2014/main" id="{BE93508E-A1F2-9D6D-B089-916F53D7577D}"/>
                </a:ext>
              </a:extLst>
            </p:cNvPr>
            <p:cNvSpPr txBox="1"/>
            <p:nvPr/>
          </p:nvSpPr>
          <p:spPr>
            <a:xfrm>
              <a:off x="6589140" y="2234735"/>
              <a:ext cx="218736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600" b="0" strike="noStrike" spc="-1" dirty="0">
                  <a:solidFill>
                    <a:srgbClr val="FFFFFF"/>
                  </a:solidFill>
                  <a:latin typeface="Merriweather"/>
                  <a:ea typeface="Merriweather"/>
                </a:rPr>
                <a:t>HTML+ CSS + JS</a:t>
              </a:r>
              <a:endParaRPr lang="pt-BR" sz="1600" b="0" strike="noStrike" spc="-1" dirty="0">
                <a:latin typeface="Arial"/>
              </a:endParaRPr>
            </a:p>
          </p:txBody>
        </p:sp>
        <p:pic>
          <p:nvPicPr>
            <p:cNvPr id="30" name="Imagem 29" descr="Desenho de vídeo game&#10;&#10;Descrição gerada automaticamente com confiança média">
              <a:extLst>
                <a:ext uri="{FF2B5EF4-FFF2-40B4-BE49-F238E27FC236}">
                  <a16:creationId xmlns:a16="http://schemas.microsoft.com/office/drawing/2014/main" id="{9669AA95-B65C-A248-413E-AAE8F6362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1689"/>
            <a:stretch/>
          </p:blipFill>
          <p:spPr>
            <a:xfrm>
              <a:off x="6528330" y="1442294"/>
              <a:ext cx="2308980" cy="684925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7BB4C43-D11A-CA15-E181-E5207D59638D}"/>
              </a:ext>
            </a:extLst>
          </p:cNvPr>
          <p:cNvGrpSpPr/>
          <p:nvPr/>
        </p:nvGrpSpPr>
        <p:grpSpPr>
          <a:xfrm>
            <a:off x="4562317" y="1136019"/>
            <a:ext cx="1641420" cy="1502888"/>
            <a:chOff x="4594620" y="1132887"/>
            <a:chExt cx="1641420" cy="1502888"/>
          </a:xfrm>
        </p:grpSpPr>
        <p:sp>
          <p:nvSpPr>
            <p:cNvPr id="329" name="CustomShape 2"/>
            <p:cNvSpPr/>
            <p:nvPr/>
          </p:nvSpPr>
          <p:spPr>
            <a:xfrm rot="5400000">
              <a:off x="5217870" y="1603767"/>
              <a:ext cx="394920" cy="164142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TextShape 9"/>
            <p:cNvSpPr txBox="1"/>
            <p:nvPr/>
          </p:nvSpPr>
          <p:spPr>
            <a:xfrm>
              <a:off x="4613407" y="2234735"/>
              <a:ext cx="1550880" cy="4010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600" spc="-1" dirty="0">
                  <a:solidFill>
                    <a:srgbClr val="FFFFFF"/>
                  </a:solidFill>
                  <a:latin typeface="Merriweather"/>
                </a:rPr>
                <a:t>JSP + Servlet</a:t>
              </a:r>
              <a:endParaRPr lang="pt-BR" sz="1600" b="0" strike="noStrike" spc="-1" dirty="0">
                <a:latin typeface="Arial"/>
              </a:endParaRPr>
            </a:p>
          </p:txBody>
        </p:sp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9F05471-9C36-C0ED-59E5-B721882E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9637" y="1132887"/>
              <a:ext cx="972826" cy="972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Organization Notes by Slidesg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50</Words>
  <Application>Microsoft Office PowerPoint</Application>
  <PresentationFormat>Apresentação na tela (16:9)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Merriweather</vt:lpstr>
      <vt:lpstr>Arial</vt:lpstr>
      <vt:lpstr>Source Sans Pro</vt:lpstr>
      <vt:lpstr>Business Organization Notes by Slidesgo</vt:lpstr>
      <vt:lpstr>E-Mug</vt:lpstr>
      <vt:lpstr>Equipe Desenvolvedora</vt:lpstr>
      <vt:lpstr>Tema: Loja de canecas personalizadas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Organization Notes</dc:title>
  <cp:lastModifiedBy>TALLITA LOPES DE SOUZA</cp:lastModifiedBy>
  <cp:revision>64</cp:revision>
  <dcterms:modified xsi:type="dcterms:W3CDTF">2022-08-21T23:11:12Z</dcterms:modified>
</cp:coreProperties>
</file>