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12801600" cy="9601200" type="A3"/>
  <p:notesSz cx="6858000" cy="9144000"/>
  <p:custDataLst>
    <p:tags r:id="rId7"/>
  </p:custDataLst>
  <p:defaultTextStyle>
    <a:defPPr>
      <a:defRPr lang="en-GB"/>
    </a:defPPr>
    <a:lvl1pPr algn="l" rtl="0" fontAlgn="base">
      <a:spcBef>
        <a:spcPct val="0"/>
      </a:spcBef>
      <a:spcAft>
        <a:spcPct val="0"/>
      </a:spcAft>
      <a:defRPr sz="1227" kern="1200">
        <a:solidFill>
          <a:schemeClr val="tx1"/>
        </a:solidFill>
        <a:latin typeface="Arial" charset="0"/>
        <a:ea typeface="+mn-ea"/>
        <a:cs typeface="+mn-cs"/>
      </a:defRPr>
    </a:lvl1pPr>
    <a:lvl2pPr marL="561076" algn="l" rtl="0" fontAlgn="base">
      <a:spcBef>
        <a:spcPct val="0"/>
      </a:spcBef>
      <a:spcAft>
        <a:spcPct val="0"/>
      </a:spcAft>
      <a:defRPr sz="1227" kern="1200">
        <a:solidFill>
          <a:schemeClr val="tx1"/>
        </a:solidFill>
        <a:latin typeface="Arial" charset="0"/>
        <a:ea typeface="+mn-ea"/>
        <a:cs typeface="+mn-cs"/>
      </a:defRPr>
    </a:lvl2pPr>
    <a:lvl3pPr marL="1122152" algn="l" rtl="0" fontAlgn="base">
      <a:spcBef>
        <a:spcPct val="0"/>
      </a:spcBef>
      <a:spcAft>
        <a:spcPct val="0"/>
      </a:spcAft>
      <a:defRPr sz="1227" kern="1200">
        <a:solidFill>
          <a:schemeClr val="tx1"/>
        </a:solidFill>
        <a:latin typeface="Arial" charset="0"/>
        <a:ea typeface="+mn-ea"/>
        <a:cs typeface="+mn-cs"/>
      </a:defRPr>
    </a:lvl3pPr>
    <a:lvl4pPr marL="1683228" algn="l" rtl="0" fontAlgn="base">
      <a:spcBef>
        <a:spcPct val="0"/>
      </a:spcBef>
      <a:spcAft>
        <a:spcPct val="0"/>
      </a:spcAft>
      <a:defRPr sz="1227" kern="1200">
        <a:solidFill>
          <a:schemeClr val="tx1"/>
        </a:solidFill>
        <a:latin typeface="Arial" charset="0"/>
        <a:ea typeface="+mn-ea"/>
        <a:cs typeface="+mn-cs"/>
      </a:defRPr>
    </a:lvl4pPr>
    <a:lvl5pPr marL="2244303" algn="l" rtl="0" fontAlgn="base">
      <a:spcBef>
        <a:spcPct val="0"/>
      </a:spcBef>
      <a:spcAft>
        <a:spcPct val="0"/>
      </a:spcAft>
      <a:defRPr sz="1227" kern="1200">
        <a:solidFill>
          <a:schemeClr val="tx1"/>
        </a:solidFill>
        <a:latin typeface="Arial" charset="0"/>
        <a:ea typeface="+mn-ea"/>
        <a:cs typeface="+mn-cs"/>
      </a:defRPr>
    </a:lvl5pPr>
    <a:lvl6pPr marL="2805379" algn="l" defTabSz="1122152" rtl="0" eaLnBrk="1" latinLnBrk="0" hangingPunct="1">
      <a:defRPr sz="1227" kern="1200">
        <a:solidFill>
          <a:schemeClr val="tx1"/>
        </a:solidFill>
        <a:latin typeface="Arial" charset="0"/>
        <a:ea typeface="+mn-ea"/>
        <a:cs typeface="+mn-cs"/>
      </a:defRPr>
    </a:lvl6pPr>
    <a:lvl7pPr marL="3366455" algn="l" defTabSz="1122152" rtl="0" eaLnBrk="1" latinLnBrk="0" hangingPunct="1">
      <a:defRPr sz="1227" kern="1200">
        <a:solidFill>
          <a:schemeClr val="tx1"/>
        </a:solidFill>
        <a:latin typeface="Arial" charset="0"/>
        <a:ea typeface="+mn-ea"/>
        <a:cs typeface="+mn-cs"/>
      </a:defRPr>
    </a:lvl7pPr>
    <a:lvl8pPr marL="3927531" algn="l" defTabSz="1122152" rtl="0" eaLnBrk="1" latinLnBrk="0" hangingPunct="1">
      <a:defRPr sz="1227" kern="1200">
        <a:solidFill>
          <a:schemeClr val="tx1"/>
        </a:solidFill>
        <a:latin typeface="Arial" charset="0"/>
        <a:ea typeface="+mn-ea"/>
        <a:cs typeface="+mn-cs"/>
      </a:defRPr>
    </a:lvl8pPr>
    <a:lvl9pPr marL="4488607" algn="l" defTabSz="1122152" rtl="0" eaLnBrk="1" latinLnBrk="0" hangingPunct="1">
      <a:defRPr sz="1227"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60" userDrawn="1">
          <p15:clr>
            <a:srgbClr val="A4A3A4"/>
          </p15:clr>
        </p15:guide>
        <p15:guide id="2" orient="horz" pos="5916" userDrawn="1">
          <p15:clr>
            <a:srgbClr val="A4A3A4"/>
          </p15:clr>
        </p15:guide>
        <p15:guide id="3" pos="2816" userDrawn="1">
          <p15:clr>
            <a:srgbClr val="A4A3A4"/>
          </p15:clr>
        </p15:guide>
        <p15:guide id="4" pos="2692" userDrawn="1">
          <p15:clr>
            <a:srgbClr val="A4A3A4"/>
          </p15:clr>
        </p15:guide>
        <p15:guide id="5" pos="260" userDrawn="1">
          <p15:clr>
            <a:srgbClr val="A4A3A4"/>
          </p15:clr>
        </p15:guide>
        <p15:guide id="6" pos="5250" userDrawn="1">
          <p15:clr>
            <a:srgbClr val="A4A3A4"/>
          </p15:clr>
        </p15:guide>
        <p15:guide id="7" pos="5375" userDrawn="1">
          <p15:clr>
            <a:srgbClr val="A4A3A4"/>
          </p15:clr>
        </p15:guide>
        <p15:guide id="8" pos="7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474" y="62"/>
      </p:cViewPr>
      <p:guideLst>
        <p:guide orient="horz" pos="860"/>
        <p:guide orient="horz" pos="5916"/>
        <p:guide pos="2816"/>
        <p:guide pos="2692"/>
        <p:guide pos="260"/>
        <p:guide pos="5250"/>
        <p:guide pos="5375"/>
        <p:guide pos="78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tags" Target="tags/tag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9741" y="2983367"/>
            <a:ext cx="10882120" cy="2058120"/>
          </a:xfrm>
        </p:spPr>
        <p:txBody>
          <a:bodyPr/>
          <a:lstStyle/>
          <a:p>
            <a:r>
              <a:rPr lang="en-US"/>
              <a:t>Click to edit Master title style</a:t>
            </a:r>
            <a:endParaRPr lang="en-GB"/>
          </a:p>
        </p:txBody>
      </p:sp>
      <p:sp>
        <p:nvSpPr>
          <p:cNvPr id="3" name="Subtitle 2"/>
          <p:cNvSpPr>
            <a:spLocks noGrp="1"/>
          </p:cNvSpPr>
          <p:nvPr>
            <p:ph type="subTitle" idx="1"/>
          </p:nvPr>
        </p:nvSpPr>
        <p:spPr>
          <a:xfrm>
            <a:off x="1919480" y="5440614"/>
            <a:ext cx="8962640" cy="2453214"/>
          </a:xfrm>
        </p:spPr>
        <p:txBody>
          <a:bodyPr/>
          <a:lstStyle>
            <a:lvl1pPr marL="0" indent="0" algn="ctr">
              <a:buNone/>
              <a:defRPr/>
            </a:lvl1pPr>
            <a:lvl2pPr marL="547314" indent="0" algn="ctr">
              <a:buNone/>
              <a:defRPr/>
            </a:lvl2pPr>
            <a:lvl3pPr marL="1094628" indent="0" algn="ctr">
              <a:buNone/>
              <a:defRPr/>
            </a:lvl3pPr>
            <a:lvl4pPr marL="1641942" indent="0" algn="ctr">
              <a:buNone/>
              <a:defRPr/>
            </a:lvl4pPr>
            <a:lvl5pPr marL="2189256" indent="0" algn="ctr">
              <a:buNone/>
              <a:defRPr/>
            </a:lvl5pPr>
            <a:lvl6pPr marL="2736571" indent="0" algn="ctr">
              <a:buNone/>
              <a:defRPr/>
            </a:lvl6pPr>
            <a:lvl7pPr marL="3283885" indent="0" algn="ctr">
              <a:buNone/>
              <a:defRPr/>
            </a:lvl7pPr>
            <a:lvl8pPr marL="3831199" indent="0" algn="ctr">
              <a:buNone/>
              <a:defRPr/>
            </a:lvl8pPr>
            <a:lvl9pPr marL="4378513"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323C98B-0ABE-405D-A3D5-4E66C951E44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E550A83D-0FC6-4039-8FE3-CD4D0288FFF9}"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921" y="385016"/>
            <a:ext cx="2879220" cy="81921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0461" y="385016"/>
            <a:ext cx="8459014" cy="8192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EDD5FD5-470A-4D0E-962C-4AE0501A050A}"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0461" y="385017"/>
            <a:ext cx="11520680" cy="1600536"/>
          </a:xfrm>
        </p:spPr>
        <p:txBody>
          <a:bodyPr/>
          <a:lstStyle/>
          <a:p>
            <a:r>
              <a:rPr lang="en-US"/>
              <a:t>Click to edit Master title style</a:t>
            </a:r>
            <a:endParaRPr lang="en-GB"/>
          </a:p>
        </p:txBody>
      </p:sp>
      <p:sp>
        <p:nvSpPr>
          <p:cNvPr id="3" name="Content Placeholder 2"/>
          <p:cNvSpPr>
            <a:spLocks noGrp="1"/>
          </p:cNvSpPr>
          <p:nvPr>
            <p:ph sz="quarter" idx="1"/>
          </p:nvPr>
        </p:nvSpPr>
        <p:spPr>
          <a:xfrm>
            <a:off x="640460" y="2239541"/>
            <a:ext cx="5669117" cy="3072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40460" y="5505118"/>
            <a:ext cx="5669117" cy="3072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half" idx="3"/>
          </p:nvPr>
        </p:nvSpPr>
        <p:spPr>
          <a:xfrm>
            <a:off x="6492023" y="2239541"/>
            <a:ext cx="5669118" cy="6337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5"/>
          <p:cNvSpPr>
            <a:spLocks noGrp="1"/>
          </p:cNvSpPr>
          <p:nvPr>
            <p:ph type="dt" sz="half" idx="10"/>
          </p:nvPr>
        </p:nvSpPr>
        <p:spPr>
          <a:xfrm>
            <a:off x="640461" y="8742474"/>
            <a:ext cx="2987547" cy="667225"/>
          </a:xfrm>
        </p:spPr>
        <p:txBody>
          <a:bodyPr/>
          <a:lstStyle>
            <a:lvl1pPr>
              <a:defRPr/>
            </a:lvl1pPr>
          </a:lstStyle>
          <a:p>
            <a:endParaRPr lang="en-GB"/>
          </a:p>
        </p:txBody>
      </p:sp>
      <p:sp>
        <p:nvSpPr>
          <p:cNvPr id="7" name="Footer Placeholder 6"/>
          <p:cNvSpPr>
            <a:spLocks noGrp="1"/>
          </p:cNvSpPr>
          <p:nvPr>
            <p:ph type="ftr" sz="quarter" idx="11"/>
          </p:nvPr>
        </p:nvSpPr>
        <p:spPr>
          <a:xfrm>
            <a:off x="4372994" y="8742474"/>
            <a:ext cx="4055614" cy="667225"/>
          </a:xfrm>
        </p:spPr>
        <p:txBody>
          <a:bodyPr/>
          <a:lstStyle>
            <a:lvl1pPr>
              <a:defRPr/>
            </a:lvl1pPr>
          </a:lstStyle>
          <a:p>
            <a:endParaRPr lang="en-GB"/>
          </a:p>
        </p:txBody>
      </p:sp>
      <p:sp>
        <p:nvSpPr>
          <p:cNvPr id="8" name="Slide Number Placeholder 7"/>
          <p:cNvSpPr>
            <a:spLocks noGrp="1"/>
          </p:cNvSpPr>
          <p:nvPr>
            <p:ph type="sldNum" sz="quarter" idx="12"/>
          </p:nvPr>
        </p:nvSpPr>
        <p:spPr>
          <a:xfrm>
            <a:off x="9173594" y="8742474"/>
            <a:ext cx="2987547" cy="667225"/>
          </a:xfrm>
        </p:spPr>
        <p:txBody>
          <a:bodyPr/>
          <a:lstStyle>
            <a:lvl1pPr>
              <a:defRPr/>
            </a:lvl1pPr>
          </a:lstStyle>
          <a:p>
            <a:fld id="{4E36CBD2-AFD6-448F-A11D-1DF5E8CF7AAB}"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80AB862-DCC4-4522-A865-649F0F77C146}"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053" y="6170329"/>
            <a:ext cx="10882120" cy="1906936"/>
          </a:xfrm>
        </p:spPr>
        <p:txBody>
          <a:bodyPr anchor="t"/>
          <a:lstStyle>
            <a:lvl1pPr algn="l">
              <a:defRPr sz="4788" b="1" cap="all"/>
            </a:lvl1pPr>
          </a:lstStyle>
          <a:p>
            <a:r>
              <a:rPr lang="en-US"/>
              <a:t>Click to edit Master title style</a:t>
            </a:r>
            <a:endParaRPr lang="en-GB"/>
          </a:p>
        </p:txBody>
      </p:sp>
      <p:sp>
        <p:nvSpPr>
          <p:cNvPr id="3" name="Text Placeholder 2"/>
          <p:cNvSpPr>
            <a:spLocks noGrp="1"/>
          </p:cNvSpPr>
          <p:nvPr>
            <p:ph type="body" idx="1"/>
          </p:nvPr>
        </p:nvSpPr>
        <p:spPr>
          <a:xfrm>
            <a:off x="1011053" y="4069878"/>
            <a:ext cx="10882120" cy="2100451"/>
          </a:xfrm>
        </p:spPr>
        <p:txBody>
          <a:bodyPr anchor="b"/>
          <a:lstStyle>
            <a:lvl1pPr marL="0" indent="0">
              <a:buNone/>
              <a:defRPr sz="2394"/>
            </a:lvl1pPr>
            <a:lvl2pPr marL="547314" indent="0">
              <a:buNone/>
              <a:defRPr sz="2155"/>
            </a:lvl2pPr>
            <a:lvl3pPr marL="1094628" indent="0">
              <a:buNone/>
              <a:defRPr sz="1915"/>
            </a:lvl3pPr>
            <a:lvl4pPr marL="1641942" indent="0">
              <a:buNone/>
              <a:defRPr sz="1676"/>
            </a:lvl4pPr>
            <a:lvl5pPr marL="2189256" indent="0">
              <a:buNone/>
              <a:defRPr sz="1676"/>
            </a:lvl5pPr>
            <a:lvl6pPr marL="2736571" indent="0">
              <a:buNone/>
              <a:defRPr sz="1676"/>
            </a:lvl6pPr>
            <a:lvl7pPr marL="3283885" indent="0">
              <a:buNone/>
              <a:defRPr sz="1676"/>
            </a:lvl7pPr>
            <a:lvl8pPr marL="3831199" indent="0">
              <a:buNone/>
              <a:defRPr sz="1676"/>
            </a:lvl8pPr>
            <a:lvl9pPr marL="4378513" indent="0">
              <a:buNone/>
              <a:defRPr sz="1676"/>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F33422D-DBDB-4FE5-9B09-9692D4B686C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0460" y="2239541"/>
            <a:ext cx="5669117" cy="6337638"/>
          </a:xfrm>
        </p:spPr>
        <p:txBody>
          <a:bodyPr/>
          <a:lstStyle>
            <a:lvl1pPr>
              <a:defRPr sz="3352"/>
            </a:lvl1pPr>
            <a:lvl2pPr>
              <a:defRPr sz="2873"/>
            </a:lvl2pPr>
            <a:lvl3pPr>
              <a:defRPr sz="2394"/>
            </a:lvl3pPr>
            <a:lvl4pPr>
              <a:defRPr sz="2155"/>
            </a:lvl4pPr>
            <a:lvl5pPr>
              <a:defRPr sz="2155"/>
            </a:lvl5pPr>
            <a:lvl6pPr>
              <a:defRPr sz="2155"/>
            </a:lvl6pPr>
            <a:lvl7pPr>
              <a:defRPr sz="2155"/>
            </a:lvl7pPr>
            <a:lvl8pPr>
              <a:defRPr sz="2155"/>
            </a:lvl8pPr>
            <a:lvl9pPr>
              <a:defRPr sz="21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492023" y="2239541"/>
            <a:ext cx="5669118" cy="6337638"/>
          </a:xfrm>
        </p:spPr>
        <p:txBody>
          <a:bodyPr/>
          <a:lstStyle>
            <a:lvl1pPr>
              <a:defRPr sz="3352"/>
            </a:lvl1pPr>
            <a:lvl2pPr>
              <a:defRPr sz="2873"/>
            </a:lvl2pPr>
            <a:lvl3pPr>
              <a:defRPr sz="2394"/>
            </a:lvl3pPr>
            <a:lvl4pPr>
              <a:defRPr sz="2155"/>
            </a:lvl4pPr>
            <a:lvl5pPr>
              <a:defRPr sz="2155"/>
            </a:lvl5pPr>
            <a:lvl6pPr>
              <a:defRPr sz="2155"/>
            </a:lvl6pPr>
            <a:lvl7pPr>
              <a:defRPr sz="2155"/>
            </a:lvl7pPr>
            <a:lvl8pPr>
              <a:defRPr sz="2155"/>
            </a:lvl8pPr>
            <a:lvl9pPr>
              <a:defRPr sz="21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594239E-653D-4A82-BD25-9FF427C81C14}"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40461" y="2148830"/>
            <a:ext cx="5655814" cy="895010"/>
          </a:xfrm>
        </p:spPr>
        <p:txBody>
          <a:bodyPr anchor="b"/>
          <a:lstStyle>
            <a:lvl1pPr marL="0" indent="0">
              <a:buNone/>
              <a:defRPr sz="2873" b="1"/>
            </a:lvl1pPr>
            <a:lvl2pPr marL="547314" indent="0">
              <a:buNone/>
              <a:defRPr sz="2394" b="1"/>
            </a:lvl2pPr>
            <a:lvl3pPr marL="1094628" indent="0">
              <a:buNone/>
              <a:defRPr sz="2155" b="1"/>
            </a:lvl3pPr>
            <a:lvl4pPr marL="1641942" indent="0">
              <a:buNone/>
              <a:defRPr sz="1915" b="1"/>
            </a:lvl4pPr>
            <a:lvl5pPr marL="2189256" indent="0">
              <a:buNone/>
              <a:defRPr sz="1915" b="1"/>
            </a:lvl5pPr>
            <a:lvl6pPr marL="2736571" indent="0">
              <a:buNone/>
              <a:defRPr sz="1915" b="1"/>
            </a:lvl6pPr>
            <a:lvl7pPr marL="3283885" indent="0">
              <a:buNone/>
              <a:defRPr sz="1915" b="1"/>
            </a:lvl7pPr>
            <a:lvl8pPr marL="3831199" indent="0">
              <a:buNone/>
              <a:defRPr sz="1915" b="1"/>
            </a:lvl8pPr>
            <a:lvl9pPr marL="4378513" indent="0">
              <a:buNone/>
              <a:defRPr sz="1915" b="1"/>
            </a:lvl9pPr>
          </a:lstStyle>
          <a:p>
            <a:pPr lvl="0"/>
            <a:r>
              <a:rPr lang="en-US"/>
              <a:t>Click to edit Master text styles</a:t>
            </a:r>
          </a:p>
        </p:txBody>
      </p:sp>
      <p:sp>
        <p:nvSpPr>
          <p:cNvPr id="4" name="Content Placeholder 3"/>
          <p:cNvSpPr>
            <a:spLocks noGrp="1"/>
          </p:cNvSpPr>
          <p:nvPr>
            <p:ph sz="half" idx="2"/>
          </p:nvPr>
        </p:nvSpPr>
        <p:spPr>
          <a:xfrm>
            <a:off x="640461" y="3043840"/>
            <a:ext cx="5655814" cy="5533339"/>
          </a:xfrm>
        </p:spPr>
        <p:txBody>
          <a:bodyPr/>
          <a:lstStyle>
            <a:lvl1pPr>
              <a:defRPr sz="2873"/>
            </a:lvl1pPr>
            <a:lvl2pPr>
              <a:defRPr sz="2394"/>
            </a:lvl2pPr>
            <a:lvl3pPr>
              <a:defRPr sz="2155"/>
            </a:lvl3pPr>
            <a:lvl4pPr>
              <a:defRPr sz="1915"/>
            </a:lvl4pPr>
            <a:lvl5pPr>
              <a:defRPr sz="1915"/>
            </a:lvl5pPr>
            <a:lvl6pPr>
              <a:defRPr sz="1915"/>
            </a:lvl6pPr>
            <a:lvl7pPr>
              <a:defRPr sz="1915"/>
            </a:lvl7pPr>
            <a:lvl8pPr>
              <a:defRPr sz="1915"/>
            </a:lvl8pPr>
            <a:lvl9pPr>
              <a:defRPr sz="19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503426" y="2148830"/>
            <a:ext cx="5657715" cy="895010"/>
          </a:xfrm>
        </p:spPr>
        <p:txBody>
          <a:bodyPr anchor="b"/>
          <a:lstStyle>
            <a:lvl1pPr marL="0" indent="0">
              <a:buNone/>
              <a:defRPr sz="2873" b="1"/>
            </a:lvl1pPr>
            <a:lvl2pPr marL="547314" indent="0">
              <a:buNone/>
              <a:defRPr sz="2394" b="1"/>
            </a:lvl2pPr>
            <a:lvl3pPr marL="1094628" indent="0">
              <a:buNone/>
              <a:defRPr sz="2155" b="1"/>
            </a:lvl3pPr>
            <a:lvl4pPr marL="1641942" indent="0">
              <a:buNone/>
              <a:defRPr sz="1915" b="1"/>
            </a:lvl4pPr>
            <a:lvl5pPr marL="2189256" indent="0">
              <a:buNone/>
              <a:defRPr sz="1915" b="1"/>
            </a:lvl5pPr>
            <a:lvl6pPr marL="2736571" indent="0">
              <a:buNone/>
              <a:defRPr sz="1915" b="1"/>
            </a:lvl6pPr>
            <a:lvl7pPr marL="3283885" indent="0">
              <a:buNone/>
              <a:defRPr sz="1915" b="1"/>
            </a:lvl7pPr>
            <a:lvl8pPr marL="3831199" indent="0">
              <a:buNone/>
              <a:defRPr sz="1915" b="1"/>
            </a:lvl8pPr>
            <a:lvl9pPr marL="4378513" indent="0">
              <a:buNone/>
              <a:defRPr sz="1915" b="1"/>
            </a:lvl9pPr>
          </a:lstStyle>
          <a:p>
            <a:pPr lvl="0"/>
            <a:r>
              <a:rPr lang="en-US"/>
              <a:t>Click to edit Master text styles</a:t>
            </a:r>
          </a:p>
        </p:txBody>
      </p:sp>
      <p:sp>
        <p:nvSpPr>
          <p:cNvPr id="6" name="Content Placeholder 5"/>
          <p:cNvSpPr>
            <a:spLocks noGrp="1"/>
          </p:cNvSpPr>
          <p:nvPr>
            <p:ph sz="quarter" idx="4"/>
          </p:nvPr>
        </p:nvSpPr>
        <p:spPr>
          <a:xfrm>
            <a:off x="6503426" y="3043840"/>
            <a:ext cx="5657715" cy="5533339"/>
          </a:xfrm>
        </p:spPr>
        <p:txBody>
          <a:bodyPr/>
          <a:lstStyle>
            <a:lvl1pPr>
              <a:defRPr sz="2873"/>
            </a:lvl1pPr>
            <a:lvl2pPr>
              <a:defRPr sz="2394"/>
            </a:lvl2pPr>
            <a:lvl3pPr>
              <a:defRPr sz="2155"/>
            </a:lvl3pPr>
            <a:lvl4pPr>
              <a:defRPr sz="1915"/>
            </a:lvl4pPr>
            <a:lvl5pPr>
              <a:defRPr sz="1915"/>
            </a:lvl5pPr>
            <a:lvl6pPr>
              <a:defRPr sz="1915"/>
            </a:lvl6pPr>
            <a:lvl7pPr>
              <a:defRPr sz="1915"/>
            </a:lvl7pPr>
            <a:lvl8pPr>
              <a:defRPr sz="1915"/>
            </a:lvl8pPr>
            <a:lvl9pPr>
              <a:defRPr sz="19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02D21951-73BF-4E25-AB26-F75C408258F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FD7E4DDD-2707-45C8-85DD-053031506408}"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602ADB6E-AA1D-4539-92E9-F889C8005C2D}"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461" y="383000"/>
            <a:ext cx="4211453" cy="1626742"/>
          </a:xfrm>
        </p:spPr>
        <p:txBody>
          <a:bodyPr anchor="b"/>
          <a:lstStyle>
            <a:lvl1pPr algn="l">
              <a:defRPr sz="2394" b="1"/>
            </a:lvl1pPr>
          </a:lstStyle>
          <a:p>
            <a:r>
              <a:rPr lang="en-US"/>
              <a:t>Click to edit Master title style</a:t>
            </a:r>
            <a:endParaRPr lang="en-GB"/>
          </a:p>
        </p:txBody>
      </p:sp>
      <p:sp>
        <p:nvSpPr>
          <p:cNvPr id="3" name="Content Placeholder 2"/>
          <p:cNvSpPr>
            <a:spLocks noGrp="1"/>
          </p:cNvSpPr>
          <p:nvPr>
            <p:ph idx="1"/>
          </p:nvPr>
        </p:nvSpPr>
        <p:spPr>
          <a:xfrm>
            <a:off x="5005851" y="383000"/>
            <a:ext cx="7155289" cy="8194180"/>
          </a:xfrm>
        </p:spPr>
        <p:txBody>
          <a:bodyPr/>
          <a:lstStyle>
            <a:lvl1pPr>
              <a:defRPr sz="3831"/>
            </a:lvl1pPr>
            <a:lvl2pPr>
              <a:defRPr sz="3352"/>
            </a:lvl2pPr>
            <a:lvl3pPr>
              <a:defRPr sz="2873"/>
            </a:lvl3pPr>
            <a:lvl4pPr>
              <a:defRPr sz="2394"/>
            </a:lvl4pPr>
            <a:lvl5pPr>
              <a:defRPr sz="2394"/>
            </a:lvl5pPr>
            <a:lvl6pPr>
              <a:defRPr sz="2394"/>
            </a:lvl6pPr>
            <a:lvl7pPr>
              <a:defRPr sz="2394"/>
            </a:lvl7pPr>
            <a:lvl8pPr>
              <a:defRPr sz="2394"/>
            </a:lvl8pPr>
            <a:lvl9pPr>
              <a:defRPr sz="23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40461" y="2009742"/>
            <a:ext cx="4211453" cy="6567438"/>
          </a:xfrm>
        </p:spPr>
        <p:txBody>
          <a:bodyPr/>
          <a:lstStyle>
            <a:lvl1pPr marL="0" indent="0">
              <a:buNone/>
              <a:defRPr sz="1676"/>
            </a:lvl1pPr>
            <a:lvl2pPr marL="547314" indent="0">
              <a:buNone/>
              <a:defRPr sz="1437"/>
            </a:lvl2pPr>
            <a:lvl3pPr marL="1094628" indent="0">
              <a:buNone/>
              <a:defRPr sz="1197"/>
            </a:lvl3pPr>
            <a:lvl4pPr marL="1641942" indent="0">
              <a:buNone/>
              <a:defRPr sz="1077"/>
            </a:lvl4pPr>
            <a:lvl5pPr marL="2189256" indent="0">
              <a:buNone/>
              <a:defRPr sz="1077"/>
            </a:lvl5pPr>
            <a:lvl6pPr marL="2736571" indent="0">
              <a:buNone/>
              <a:defRPr sz="1077"/>
            </a:lvl6pPr>
            <a:lvl7pPr marL="3283885" indent="0">
              <a:buNone/>
              <a:defRPr sz="1077"/>
            </a:lvl7pPr>
            <a:lvl8pPr marL="3831199" indent="0">
              <a:buNone/>
              <a:defRPr sz="1077"/>
            </a:lvl8pPr>
            <a:lvl9pPr marL="4378513" indent="0">
              <a:buNone/>
              <a:defRPr sz="1077"/>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1EC7E22-E7E7-4022-994F-7D2E85F5291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8628" y="6720638"/>
            <a:ext cx="7681720" cy="794221"/>
          </a:xfrm>
        </p:spPr>
        <p:txBody>
          <a:bodyPr anchor="b"/>
          <a:lstStyle>
            <a:lvl1pPr algn="l">
              <a:defRPr sz="2394" b="1"/>
            </a:lvl1pPr>
          </a:lstStyle>
          <a:p>
            <a:r>
              <a:rPr lang="en-US"/>
              <a:t>Click to edit Master title style</a:t>
            </a:r>
            <a:endParaRPr lang="en-GB"/>
          </a:p>
        </p:txBody>
      </p:sp>
      <p:sp>
        <p:nvSpPr>
          <p:cNvPr id="3" name="Picture Placeholder 2"/>
          <p:cNvSpPr>
            <a:spLocks noGrp="1"/>
          </p:cNvSpPr>
          <p:nvPr>
            <p:ph type="pic" idx="1"/>
          </p:nvPr>
        </p:nvSpPr>
        <p:spPr>
          <a:xfrm>
            <a:off x="2508628" y="858726"/>
            <a:ext cx="7681720" cy="5759108"/>
          </a:xfrm>
        </p:spPr>
        <p:txBody>
          <a:bodyPr/>
          <a:lstStyle>
            <a:lvl1pPr marL="0" indent="0">
              <a:buNone/>
              <a:defRPr sz="3831"/>
            </a:lvl1pPr>
            <a:lvl2pPr marL="547314" indent="0">
              <a:buNone/>
              <a:defRPr sz="3352"/>
            </a:lvl2pPr>
            <a:lvl3pPr marL="1094628" indent="0">
              <a:buNone/>
              <a:defRPr sz="2873"/>
            </a:lvl3pPr>
            <a:lvl4pPr marL="1641942" indent="0">
              <a:buNone/>
              <a:defRPr sz="2394"/>
            </a:lvl4pPr>
            <a:lvl5pPr marL="2189256" indent="0">
              <a:buNone/>
              <a:defRPr sz="2394"/>
            </a:lvl5pPr>
            <a:lvl6pPr marL="2736571" indent="0">
              <a:buNone/>
              <a:defRPr sz="2394"/>
            </a:lvl6pPr>
            <a:lvl7pPr marL="3283885" indent="0">
              <a:buNone/>
              <a:defRPr sz="2394"/>
            </a:lvl7pPr>
            <a:lvl8pPr marL="3831199" indent="0">
              <a:buNone/>
              <a:defRPr sz="2394"/>
            </a:lvl8pPr>
            <a:lvl9pPr marL="4378513" indent="0">
              <a:buNone/>
              <a:defRPr sz="2394"/>
            </a:lvl9pPr>
          </a:lstStyle>
          <a:p>
            <a:endParaRPr lang="en-GB"/>
          </a:p>
        </p:txBody>
      </p:sp>
      <p:sp>
        <p:nvSpPr>
          <p:cNvPr id="4" name="Text Placeholder 3"/>
          <p:cNvSpPr>
            <a:spLocks noGrp="1"/>
          </p:cNvSpPr>
          <p:nvPr>
            <p:ph type="body" sz="half" idx="2"/>
          </p:nvPr>
        </p:nvSpPr>
        <p:spPr>
          <a:xfrm>
            <a:off x="2508628" y="7514859"/>
            <a:ext cx="7681720" cy="1126826"/>
          </a:xfrm>
        </p:spPr>
        <p:txBody>
          <a:bodyPr/>
          <a:lstStyle>
            <a:lvl1pPr marL="0" indent="0">
              <a:buNone/>
              <a:defRPr sz="1676"/>
            </a:lvl1pPr>
            <a:lvl2pPr marL="547314" indent="0">
              <a:buNone/>
              <a:defRPr sz="1437"/>
            </a:lvl2pPr>
            <a:lvl3pPr marL="1094628" indent="0">
              <a:buNone/>
              <a:defRPr sz="1197"/>
            </a:lvl3pPr>
            <a:lvl4pPr marL="1641942" indent="0">
              <a:buNone/>
              <a:defRPr sz="1077"/>
            </a:lvl4pPr>
            <a:lvl5pPr marL="2189256" indent="0">
              <a:buNone/>
              <a:defRPr sz="1077"/>
            </a:lvl5pPr>
            <a:lvl6pPr marL="2736571" indent="0">
              <a:buNone/>
              <a:defRPr sz="1077"/>
            </a:lvl6pPr>
            <a:lvl7pPr marL="3283885" indent="0">
              <a:buNone/>
              <a:defRPr sz="1077"/>
            </a:lvl7pPr>
            <a:lvl8pPr marL="3831199" indent="0">
              <a:buNone/>
              <a:defRPr sz="1077"/>
            </a:lvl8pPr>
            <a:lvl9pPr marL="4378513" indent="0">
              <a:buNone/>
              <a:defRPr sz="1077"/>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256545F-9FBA-4DB7-9A15-1E5A90ED1DF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40461" y="385017"/>
            <a:ext cx="11520680" cy="1600536"/>
          </a:xfrm>
          <a:prstGeom prst="rect">
            <a:avLst/>
          </a:prstGeom>
          <a:noFill/>
          <a:ln w="9525">
            <a:noFill/>
            <a:miter lim="800000"/>
            <a:headEnd/>
            <a:tailEnd/>
          </a:ln>
          <a:effectLst/>
        </p:spPr>
        <p:txBody>
          <a:bodyPr vert="horz" wrap="square" lIns="104306" tIns="52153" rIns="104306" bIns="52153"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40461" y="2239541"/>
            <a:ext cx="11520680" cy="6337638"/>
          </a:xfrm>
          <a:prstGeom prst="rect">
            <a:avLst/>
          </a:prstGeom>
          <a:noFill/>
          <a:ln w="9525">
            <a:noFill/>
            <a:miter lim="800000"/>
            <a:headEnd/>
            <a:tailEnd/>
          </a:ln>
          <a:effectLst/>
        </p:spPr>
        <p:txBody>
          <a:bodyPr vert="horz" wrap="square" lIns="104306" tIns="52153" rIns="104306" bIns="5215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40461" y="8742474"/>
            <a:ext cx="2987547" cy="667225"/>
          </a:xfrm>
          <a:prstGeom prst="rect">
            <a:avLst/>
          </a:prstGeom>
          <a:noFill/>
          <a:ln w="9525">
            <a:noFill/>
            <a:miter lim="800000"/>
            <a:headEnd/>
            <a:tailEnd/>
          </a:ln>
          <a:effectLst/>
        </p:spPr>
        <p:txBody>
          <a:bodyPr vert="horz" wrap="square" lIns="104306" tIns="52153" rIns="104306" bIns="52153" numCol="1" anchor="t" anchorCtr="0" compatLnSpc="1">
            <a:prstTxWarp prst="textNoShape">
              <a:avLst/>
            </a:prstTxWarp>
          </a:bodyPr>
          <a:lstStyle>
            <a:lvl1pPr defTabSz="1248561">
              <a:defRPr sz="1915"/>
            </a:lvl1pPr>
          </a:lstStyle>
          <a:p>
            <a:endParaRPr lang="en-GB"/>
          </a:p>
        </p:txBody>
      </p:sp>
      <p:sp>
        <p:nvSpPr>
          <p:cNvPr id="1029" name="Rectangle 5"/>
          <p:cNvSpPr>
            <a:spLocks noGrp="1" noChangeArrowheads="1"/>
          </p:cNvSpPr>
          <p:nvPr>
            <p:ph type="ftr" sz="quarter" idx="3"/>
          </p:nvPr>
        </p:nvSpPr>
        <p:spPr bwMode="auto">
          <a:xfrm>
            <a:off x="4372994" y="8742474"/>
            <a:ext cx="4055614" cy="667225"/>
          </a:xfrm>
          <a:prstGeom prst="rect">
            <a:avLst/>
          </a:prstGeom>
          <a:noFill/>
          <a:ln w="9525">
            <a:noFill/>
            <a:miter lim="800000"/>
            <a:headEnd/>
            <a:tailEnd/>
          </a:ln>
          <a:effectLst/>
        </p:spPr>
        <p:txBody>
          <a:bodyPr vert="horz" wrap="square" lIns="104306" tIns="52153" rIns="104306" bIns="52153" numCol="1" anchor="t" anchorCtr="0" compatLnSpc="1">
            <a:prstTxWarp prst="textNoShape">
              <a:avLst/>
            </a:prstTxWarp>
          </a:bodyPr>
          <a:lstStyle>
            <a:lvl1pPr algn="ctr" defTabSz="1248561">
              <a:defRPr sz="1915"/>
            </a:lvl1pPr>
          </a:lstStyle>
          <a:p>
            <a:endParaRPr lang="en-GB"/>
          </a:p>
        </p:txBody>
      </p:sp>
      <p:sp>
        <p:nvSpPr>
          <p:cNvPr id="1030" name="Rectangle 6"/>
          <p:cNvSpPr>
            <a:spLocks noGrp="1" noChangeArrowheads="1"/>
          </p:cNvSpPr>
          <p:nvPr>
            <p:ph type="sldNum" sz="quarter" idx="4"/>
          </p:nvPr>
        </p:nvSpPr>
        <p:spPr bwMode="auto">
          <a:xfrm>
            <a:off x="9173594" y="8742474"/>
            <a:ext cx="2987547" cy="667225"/>
          </a:xfrm>
          <a:prstGeom prst="rect">
            <a:avLst/>
          </a:prstGeom>
          <a:noFill/>
          <a:ln w="9525">
            <a:noFill/>
            <a:miter lim="800000"/>
            <a:headEnd/>
            <a:tailEnd/>
          </a:ln>
          <a:effectLst/>
        </p:spPr>
        <p:txBody>
          <a:bodyPr vert="horz" wrap="square" lIns="104306" tIns="52153" rIns="104306" bIns="52153" numCol="1" anchor="t" anchorCtr="0" compatLnSpc="1">
            <a:prstTxWarp prst="textNoShape">
              <a:avLst/>
            </a:prstTxWarp>
          </a:bodyPr>
          <a:lstStyle>
            <a:lvl1pPr algn="r" defTabSz="1248561">
              <a:defRPr sz="1915"/>
            </a:lvl1pPr>
          </a:lstStyle>
          <a:p>
            <a:fld id="{A3087C58-75B8-440A-826A-53C6D2896CF9}"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48561" rtl="0" fontAlgn="base">
        <a:spcBef>
          <a:spcPct val="0"/>
        </a:spcBef>
        <a:spcAft>
          <a:spcPct val="0"/>
        </a:spcAft>
        <a:defRPr sz="5986">
          <a:solidFill>
            <a:schemeClr val="tx2"/>
          </a:solidFill>
          <a:latin typeface="+mj-lt"/>
          <a:ea typeface="+mj-ea"/>
          <a:cs typeface="+mj-cs"/>
        </a:defRPr>
      </a:lvl1pPr>
      <a:lvl2pPr algn="ctr" defTabSz="1248561" rtl="0" fontAlgn="base">
        <a:spcBef>
          <a:spcPct val="0"/>
        </a:spcBef>
        <a:spcAft>
          <a:spcPct val="0"/>
        </a:spcAft>
        <a:defRPr sz="5986">
          <a:solidFill>
            <a:schemeClr val="tx2"/>
          </a:solidFill>
          <a:latin typeface="Arial" charset="0"/>
        </a:defRPr>
      </a:lvl2pPr>
      <a:lvl3pPr algn="ctr" defTabSz="1248561" rtl="0" fontAlgn="base">
        <a:spcBef>
          <a:spcPct val="0"/>
        </a:spcBef>
        <a:spcAft>
          <a:spcPct val="0"/>
        </a:spcAft>
        <a:defRPr sz="5986">
          <a:solidFill>
            <a:schemeClr val="tx2"/>
          </a:solidFill>
          <a:latin typeface="Arial" charset="0"/>
        </a:defRPr>
      </a:lvl3pPr>
      <a:lvl4pPr algn="ctr" defTabSz="1248561" rtl="0" fontAlgn="base">
        <a:spcBef>
          <a:spcPct val="0"/>
        </a:spcBef>
        <a:spcAft>
          <a:spcPct val="0"/>
        </a:spcAft>
        <a:defRPr sz="5986">
          <a:solidFill>
            <a:schemeClr val="tx2"/>
          </a:solidFill>
          <a:latin typeface="Arial" charset="0"/>
        </a:defRPr>
      </a:lvl4pPr>
      <a:lvl5pPr algn="ctr" defTabSz="1248561" rtl="0" fontAlgn="base">
        <a:spcBef>
          <a:spcPct val="0"/>
        </a:spcBef>
        <a:spcAft>
          <a:spcPct val="0"/>
        </a:spcAft>
        <a:defRPr sz="5986">
          <a:solidFill>
            <a:schemeClr val="tx2"/>
          </a:solidFill>
          <a:latin typeface="Arial" charset="0"/>
        </a:defRPr>
      </a:lvl5pPr>
      <a:lvl6pPr marL="547314" algn="ctr" defTabSz="1248561" rtl="0" fontAlgn="base">
        <a:spcBef>
          <a:spcPct val="0"/>
        </a:spcBef>
        <a:spcAft>
          <a:spcPct val="0"/>
        </a:spcAft>
        <a:defRPr sz="5986">
          <a:solidFill>
            <a:schemeClr val="tx2"/>
          </a:solidFill>
          <a:latin typeface="Arial" charset="0"/>
        </a:defRPr>
      </a:lvl6pPr>
      <a:lvl7pPr marL="1094628" algn="ctr" defTabSz="1248561" rtl="0" fontAlgn="base">
        <a:spcBef>
          <a:spcPct val="0"/>
        </a:spcBef>
        <a:spcAft>
          <a:spcPct val="0"/>
        </a:spcAft>
        <a:defRPr sz="5986">
          <a:solidFill>
            <a:schemeClr val="tx2"/>
          </a:solidFill>
          <a:latin typeface="Arial" charset="0"/>
        </a:defRPr>
      </a:lvl7pPr>
      <a:lvl8pPr marL="1641942" algn="ctr" defTabSz="1248561" rtl="0" fontAlgn="base">
        <a:spcBef>
          <a:spcPct val="0"/>
        </a:spcBef>
        <a:spcAft>
          <a:spcPct val="0"/>
        </a:spcAft>
        <a:defRPr sz="5986">
          <a:solidFill>
            <a:schemeClr val="tx2"/>
          </a:solidFill>
          <a:latin typeface="Arial" charset="0"/>
        </a:defRPr>
      </a:lvl8pPr>
      <a:lvl9pPr marL="2189256" algn="ctr" defTabSz="1248561" rtl="0" fontAlgn="base">
        <a:spcBef>
          <a:spcPct val="0"/>
        </a:spcBef>
        <a:spcAft>
          <a:spcPct val="0"/>
        </a:spcAft>
        <a:defRPr sz="5986">
          <a:solidFill>
            <a:schemeClr val="tx2"/>
          </a:solidFill>
          <a:latin typeface="Arial" charset="0"/>
        </a:defRPr>
      </a:lvl9pPr>
    </p:titleStyle>
    <p:bodyStyle>
      <a:lvl1pPr marL="467497" indent="-467497" algn="l" defTabSz="1248561" rtl="0" fontAlgn="base">
        <a:spcBef>
          <a:spcPct val="20000"/>
        </a:spcBef>
        <a:spcAft>
          <a:spcPct val="0"/>
        </a:spcAft>
        <a:buChar char="•"/>
        <a:defRPr sz="4429">
          <a:solidFill>
            <a:schemeClr val="tx1"/>
          </a:solidFill>
          <a:latin typeface="+mn-lt"/>
          <a:ea typeface="+mn-ea"/>
          <a:cs typeface="+mn-cs"/>
        </a:defRPr>
      </a:lvl1pPr>
      <a:lvl2pPr marL="1014812" indent="-389582" algn="l" defTabSz="1248561" rtl="0" fontAlgn="base">
        <a:spcBef>
          <a:spcPct val="20000"/>
        </a:spcBef>
        <a:spcAft>
          <a:spcPct val="0"/>
        </a:spcAft>
        <a:buChar char="–"/>
        <a:defRPr sz="3831">
          <a:solidFill>
            <a:schemeClr val="tx1"/>
          </a:solidFill>
          <a:latin typeface="+mn-lt"/>
        </a:defRPr>
      </a:lvl2pPr>
      <a:lvl3pPr marL="1560226" indent="-311665" algn="l" defTabSz="1248561" rtl="0" fontAlgn="base">
        <a:spcBef>
          <a:spcPct val="20000"/>
        </a:spcBef>
        <a:spcAft>
          <a:spcPct val="0"/>
        </a:spcAft>
        <a:buChar char="•"/>
        <a:defRPr sz="3232">
          <a:solidFill>
            <a:schemeClr val="tx1"/>
          </a:solidFill>
          <a:latin typeface="+mn-lt"/>
        </a:defRPr>
      </a:lvl3pPr>
      <a:lvl4pPr marL="2185456" indent="-311665" algn="l" defTabSz="1248561" rtl="0" fontAlgn="base">
        <a:spcBef>
          <a:spcPct val="20000"/>
        </a:spcBef>
        <a:spcAft>
          <a:spcPct val="0"/>
        </a:spcAft>
        <a:buChar char="–"/>
        <a:defRPr sz="2753">
          <a:solidFill>
            <a:schemeClr val="tx1"/>
          </a:solidFill>
          <a:latin typeface="+mn-lt"/>
        </a:defRPr>
      </a:lvl4pPr>
      <a:lvl5pPr marL="2808786" indent="-311665" algn="l" defTabSz="1248561" rtl="0" fontAlgn="base">
        <a:spcBef>
          <a:spcPct val="20000"/>
        </a:spcBef>
        <a:spcAft>
          <a:spcPct val="0"/>
        </a:spcAft>
        <a:buChar char="»"/>
        <a:defRPr sz="2753">
          <a:solidFill>
            <a:schemeClr val="tx1"/>
          </a:solidFill>
          <a:latin typeface="+mn-lt"/>
        </a:defRPr>
      </a:lvl5pPr>
      <a:lvl6pPr marL="3356100" indent="-311665" algn="l" defTabSz="1248561" rtl="0" fontAlgn="base">
        <a:spcBef>
          <a:spcPct val="20000"/>
        </a:spcBef>
        <a:spcAft>
          <a:spcPct val="0"/>
        </a:spcAft>
        <a:buChar char="»"/>
        <a:defRPr sz="2753">
          <a:solidFill>
            <a:schemeClr val="tx1"/>
          </a:solidFill>
          <a:latin typeface="+mn-lt"/>
        </a:defRPr>
      </a:lvl6pPr>
      <a:lvl7pPr marL="3903414" indent="-311665" algn="l" defTabSz="1248561" rtl="0" fontAlgn="base">
        <a:spcBef>
          <a:spcPct val="20000"/>
        </a:spcBef>
        <a:spcAft>
          <a:spcPct val="0"/>
        </a:spcAft>
        <a:buChar char="»"/>
        <a:defRPr sz="2753">
          <a:solidFill>
            <a:schemeClr val="tx1"/>
          </a:solidFill>
          <a:latin typeface="+mn-lt"/>
        </a:defRPr>
      </a:lvl7pPr>
      <a:lvl8pPr marL="4450728" indent="-311665" algn="l" defTabSz="1248561" rtl="0" fontAlgn="base">
        <a:spcBef>
          <a:spcPct val="20000"/>
        </a:spcBef>
        <a:spcAft>
          <a:spcPct val="0"/>
        </a:spcAft>
        <a:buChar char="»"/>
        <a:defRPr sz="2753">
          <a:solidFill>
            <a:schemeClr val="tx1"/>
          </a:solidFill>
          <a:latin typeface="+mn-lt"/>
        </a:defRPr>
      </a:lvl8pPr>
      <a:lvl9pPr marL="4998042" indent="-311665" algn="l" defTabSz="1248561" rtl="0" fontAlgn="base">
        <a:spcBef>
          <a:spcPct val="20000"/>
        </a:spcBef>
        <a:spcAft>
          <a:spcPct val="0"/>
        </a:spcAft>
        <a:buChar char="»"/>
        <a:defRPr sz="2753">
          <a:solidFill>
            <a:schemeClr val="tx1"/>
          </a:solidFill>
          <a:latin typeface="+mn-lt"/>
        </a:defRPr>
      </a:lvl9pPr>
    </p:bodyStyle>
    <p:otherStyle>
      <a:defPPr>
        <a:defRPr lang="en-US"/>
      </a:defPPr>
      <a:lvl1pPr marL="0" algn="l" defTabSz="1094628" rtl="0" eaLnBrk="1" latinLnBrk="0" hangingPunct="1">
        <a:defRPr sz="2155" kern="1200">
          <a:solidFill>
            <a:schemeClr val="tx1"/>
          </a:solidFill>
          <a:latin typeface="+mn-lt"/>
          <a:ea typeface="+mn-ea"/>
          <a:cs typeface="+mn-cs"/>
        </a:defRPr>
      </a:lvl1pPr>
      <a:lvl2pPr marL="547314" algn="l" defTabSz="1094628" rtl="0" eaLnBrk="1" latinLnBrk="0" hangingPunct="1">
        <a:defRPr sz="2155" kern="1200">
          <a:solidFill>
            <a:schemeClr val="tx1"/>
          </a:solidFill>
          <a:latin typeface="+mn-lt"/>
          <a:ea typeface="+mn-ea"/>
          <a:cs typeface="+mn-cs"/>
        </a:defRPr>
      </a:lvl2pPr>
      <a:lvl3pPr marL="1094628" algn="l" defTabSz="1094628" rtl="0" eaLnBrk="1" latinLnBrk="0" hangingPunct="1">
        <a:defRPr sz="2155" kern="1200">
          <a:solidFill>
            <a:schemeClr val="tx1"/>
          </a:solidFill>
          <a:latin typeface="+mn-lt"/>
          <a:ea typeface="+mn-ea"/>
          <a:cs typeface="+mn-cs"/>
        </a:defRPr>
      </a:lvl3pPr>
      <a:lvl4pPr marL="1641942" algn="l" defTabSz="1094628" rtl="0" eaLnBrk="1" latinLnBrk="0" hangingPunct="1">
        <a:defRPr sz="2155" kern="1200">
          <a:solidFill>
            <a:schemeClr val="tx1"/>
          </a:solidFill>
          <a:latin typeface="+mn-lt"/>
          <a:ea typeface="+mn-ea"/>
          <a:cs typeface="+mn-cs"/>
        </a:defRPr>
      </a:lvl4pPr>
      <a:lvl5pPr marL="2189256" algn="l" defTabSz="1094628" rtl="0" eaLnBrk="1" latinLnBrk="0" hangingPunct="1">
        <a:defRPr sz="2155" kern="1200">
          <a:solidFill>
            <a:schemeClr val="tx1"/>
          </a:solidFill>
          <a:latin typeface="+mn-lt"/>
          <a:ea typeface="+mn-ea"/>
          <a:cs typeface="+mn-cs"/>
        </a:defRPr>
      </a:lvl5pPr>
      <a:lvl6pPr marL="2736571" algn="l" defTabSz="1094628" rtl="0" eaLnBrk="1" latinLnBrk="0" hangingPunct="1">
        <a:defRPr sz="2155" kern="1200">
          <a:solidFill>
            <a:schemeClr val="tx1"/>
          </a:solidFill>
          <a:latin typeface="+mn-lt"/>
          <a:ea typeface="+mn-ea"/>
          <a:cs typeface="+mn-cs"/>
        </a:defRPr>
      </a:lvl6pPr>
      <a:lvl7pPr marL="3283885" algn="l" defTabSz="1094628" rtl="0" eaLnBrk="1" latinLnBrk="0" hangingPunct="1">
        <a:defRPr sz="2155" kern="1200">
          <a:solidFill>
            <a:schemeClr val="tx1"/>
          </a:solidFill>
          <a:latin typeface="+mn-lt"/>
          <a:ea typeface="+mn-ea"/>
          <a:cs typeface="+mn-cs"/>
        </a:defRPr>
      </a:lvl7pPr>
      <a:lvl8pPr marL="3831199" algn="l" defTabSz="1094628" rtl="0" eaLnBrk="1" latinLnBrk="0" hangingPunct="1">
        <a:defRPr sz="2155" kern="1200">
          <a:solidFill>
            <a:schemeClr val="tx1"/>
          </a:solidFill>
          <a:latin typeface="+mn-lt"/>
          <a:ea typeface="+mn-ea"/>
          <a:cs typeface="+mn-cs"/>
        </a:defRPr>
      </a:lvl8pPr>
      <a:lvl9pPr marL="4378513" algn="l" defTabSz="1094628" rtl="0" eaLnBrk="1" latinLnBrk="0" hangingPunct="1">
        <a:defRPr sz="21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tiff"/><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pectrum.ieee.org/cars-that-think/transportation/systems/jeep-hacking-101" TargetMode="External"/><Relationship Id="rId13" Type="http://schemas.openxmlformats.org/officeDocument/2006/relationships/hyperlink" Target="http://www.uaw-chrysler.com/wp-content/uploads/2016/01/FCA-logo2.jpg" TargetMode="External"/><Relationship Id="rId3" Type="http://schemas.openxmlformats.org/officeDocument/2006/relationships/hyperlink" Target="http://DEFCONConference" TargetMode="External"/><Relationship Id="rId7" Type="http://schemas.openxmlformats.org/officeDocument/2006/relationships/hyperlink" Target="https://www.scribd.com/document/273558697/FCA-Harman-Complaint#fullscreen&amp;from_embed" TargetMode="External"/><Relationship Id="rId12" Type="http://schemas.openxmlformats.org/officeDocument/2006/relationships/hyperlink" Target="https://blog.fcanorthamerica.com/wp-content/uploads/2016/01/Uconnect-logo-square.png" TargetMode="External"/><Relationship Id="rId17" Type="http://schemas.openxmlformats.org/officeDocument/2006/relationships/hyperlink" Target="https://www.unmannedsystemstechnology.com/wp-content/uploads/2015/02/QNX-Logo.jpg" TargetMode="External"/><Relationship Id="rId2" Type="http://schemas.openxmlformats.org/officeDocument/2006/relationships/hyperlink" Target="http://illmatics.com/Remote%20Car%20Hacking.pdf" TargetMode="External"/><Relationship Id="rId16" Type="http://schemas.openxmlformats.org/officeDocument/2006/relationships/hyperlink" Target="http://mb.cision.com/Public/12339/2069646/87d1fcc08896bd83_org.png" TargetMode="External"/><Relationship Id="rId1" Type="http://schemas.openxmlformats.org/officeDocument/2006/relationships/slideLayout" Target="../slideLayouts/slideLayout12.xml"/><Relationship Id="rId6" Type="http://schemas.openxmlformats.org/officeDocument/2006/relationships/hyperlink" Target="https://blog.fcanorthamerica.com/2015/07/22/unhacking-the-hacked-jeep/" TargetMode="External"/><Relationship Id="rId11" Type="http://schemas.openxmlformats.org/officeDocument/2006/relationships/hyperlink" Target="https://enthusiastnetwork.s3.amazonaws.com/uploads/sites/5/2013/06/2014-Jeep-Cherokee-front-three-quarter-motion.jpg?impolicy=entryimage" TargetMode="External"/><Relationship Id="rId5" Type="http://schemas.openxmlformats.org/officeDocument/2006/relationships/hyperlink" Target="https://hackaday.com/2015/09/01/the-year-of-the-car-hacks/" TargetMode="External"/><Relationship Id="rId15" Type="http://schemas.openxmlformats.org/officeDocument/2006/relationships/hyperlink" Target="http://bestride.com/wp-content/uploads/2016/01/NHTSA-Logo.png" TargetMode="External"/><Relationship Id="rId10" Type="http://schemas.openxmlformats.org/officeDocument/2006/relationships/hyperlink" Target="http://www.autoconnectedcar.com/2015/07/after-media-blitz-awareness-of-car-hacking-high-survey-says/" TargetMode="External"/><Relationship Id="rId4" Type="http://schemas.openxmlformats.org/officeDocument/2006/relationships/hyperlink" Target="https://www.youtube.com/watch?v=tnYO4U0h_wY" TargetMode="External"/><Relationship Id="rId9" Type="http://schemas.openxmlformats.org/officeDocument/2006/relationships/hyperlink" Target="https://www.paladincapgroup.com/fca-us-launches-bug-bounty-program-to-advance-vehicle-cybersecurity/" TargetMode="External"/><Relationship Id="rId14" Type="http://schemas.openxmlformats.org/officeDocument/2006/relationships/hyperlink" Target="https://www.universfreebox.com/UserFiles/image/wifi(1).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8523630"/>
            <a:ext cx="12798000" cy="1077570"/>
          </a:xfrm>
          <a:prstGeom prst="rect">
            <a:avLst/>
          </a:prstGeom>
          <a:solidFill>
            <a:schemeClr val="tx1"/>
          </a:solidFill>
          <a:ln w="9525">
            <a:solidFill>
              <a:schemeClr val="tx1"/>
            </a:solidFill>
            <a:miter lim="800000"/>
            <a:headEnd/>
            <a:tailEnd/>
          </a:ln>
          <a:effectLst/>
        </p:spPr>
        <p:txBody>
          <a:bodyPr wrap="none" lIns="366328" rIns="237036" anchor="ctr"/>
          <a:lstStyle/>
          <a:p>
            <a:pPr defTabSz="1248561">
              <a:spcAft>
                <a:spcPct val="20000"/>
              </a:spcAft>
            </a:pPr>
            <a:r>
              <a:rPr lang="en-GB" sz="1900" b="1" dirty="0">
                <a:solidFill>
                  <a:schemeClr val="bg1"/>
                </a:solidFill>
              </a:rPr>
              <a:t>Tanvi</a:t>
            </a:r>
            <a:r>
              <a:rPr lang="en-GB" sz="1900" b="1" dirty="0">
                <a:solidFill>
                  <a:schemeClr val="bg1"/>
                </a:solidFill>
                <a:cs typeface="Arial"/>
              </a:rPr>
              <a:t> Prakash Gavali</a:t>
            </a:r>
            <a:endParaRPr lang="en-GB" sz="1915" b="1" dirty="0">
              <a:solidFill>
                <a:schemeClr val="bg1"/>
              </a:solidFill>
            </a:endParaRPr>
          </a:p>
          <a:p>
            <a:pPr defTabSz="1248561">
              <a:spcAft>
                <a:spcPct val="20000"/>
              </a:spcAft>
            </a:pPr>
            <a:r>
              <a:rPr lang="en-GB" sz="1400" b="1" dirty="0">
                <a:solidFill>
                  <a:schemeClr val="bg1"/>
                </a:solidFill>
              </a:rPr>
              <a:t>TPGavali@uclan.ac.uk </a:t>
            </a:r>
            <a:endParaRPr lang="en-GB" sz="1400" b="1" dirty="0">
              <a:solidFill>
                <a:schemeClr val="bg1"/>
              </a:solidFill>
              <a:cs typeface="Arial"/>
            </a:endParaRPr>
          </a:p>
          <a:p>
            <a:pPr defTabSz="1248561">
              <a:spcAft>
                <a:spcPct val="20000"/>
              </a:spcAft>
            </a:pPr>
            <a:r>
              <a:rPr lang="en-GB" sz="1437" b="1" dirty="0">
                <a:solidFill>
                  <a:schemeClr val="bg1"/>
                </a:solidFill>
              </a:rPr>
              <a:t>School of Physical Sciences and Computing, University of Central Lancashire</a:t>
            </a:r>
          </a:p>
        </p:txBody>
      </p:sp>
      <p:pic>
        <p:nvPicPr>
          <p:cNvPr id="2" name="Picture 1">
            <a:extLst>
              <a:ext uri="{FF2B5EF4-FFF2-40B4-BE49-F238E27FC236}">
                <a16:creationId xmlns:a16="http://schemas.microsoft.com/office/drawing/2014/main" id="{53714C7A-BA73-1442-A768-5A318EF9625A}"/>
              </a:ext>
            </a:extLst>
          </p:cNvPr>
          <p:cNvPicPr>
            <a:picLocks noChangeAspect="1"/>
          </p:cNvPicPr>
          <p:nvPr/>
        </p:nvPicPr>
        <p:blipFill>
          <a:blip r:embed="rId2"/>
          <a:stretch>
            <a:fillRect/>
          </a:stretch>
        </p:blipFill>
        <p:spPr>
          <a:xfrm>
            <a:off x="10954338" y="8614015"/>
            <a:ext cx="1431058" cy="896797"/>
          </a:xfrm>
          <a:prstGeom prst="rect">
            <a:avLst/>
          </a:prstGeom>
        </p:spPr>
      </p:pic>
      <p:sp>
        <p:nvSpPr>
          <p:cNvPr id="4" name="TextBox 3">
            <a:extLst>
              <a:ext uri="{FF2B5EF4-FFF2-40B4-BE49-F238E27FC236}">
                <a16:creationId xmlns:a16="http://schemas.microsoft.com/office/drawing/2014/main" id="{80D6255B-23EF-4875-8A3D-5330A0E7AC02}"/>
              </a:ext>
            </a:extLst>
          </p:cNvPr>
          <p:cNvSpPr txBox="1"/>
          <p:nvPr/>
        </p:nvSpPr>
        <p:spPr>
          <a:xfrm>
            <a:off x="104503" y="1644824"/>
            <a:ext cx="3504691" cy="6878806"/>
          </a:xfrm>
          <a:prstGeom prst="rect">
            <a:avLst/>
          </a:prstGeom>
          <a:noFill/>
        </p:spPr>
        <p:txBody>
          <a:bodyPr wrap="square" rtlCol="0" anchor="t">
            <a:spAutoFit/>
          </a:bodyPr>
          <a:lstStyle/>
          <a:p>
            <a:r>
              <a:rPr lang="en-GB" sz="1200" dirty="0"/>
              <a:t> </a:t>
            </a:r>
            <a:r>
              <a:rPr lang="en-GB" sz="1600" b="1" dirty="0"/>
              <a:t> </a:t>
            </a:r>
            <a:r>
              <a:rPr lang="en-GB" sz="1500" b="1" dirty="0">
                <a:solidFill>
                  <a:srgbClr val="0070C0"/>
                </a:solidFill>
              </a:rPr>
              <a:t>Vulnerabilities:</a:t>
            </a:r>
            <a:r>
              <a:rPr lang="en-GB" sz="1250" b="1" dirty="0"/>
              <a:t> </a:t>
            </a:r>
            <a:r>
              <a:rPr lang="en-GB" sz="1250" dirty="0"/>
              <a:t>The code gets running on the head unit if you have physical access with a USB stick (jailbreak) or access to the in-car Wi-Fi [1].</a:t>
            </a:r>
            <a:r>
              <a:rPr lang="en-GB" sz="1250" dirty="0">
                <a:cs typeface="Arial"/>
              </a:rPr>
              <a:t> </a:t>
            </a:r>
            <a:r>
              <a:rPr lang="en-GB" sz="1250" b="1" dirty="0">
                <a:cs typeface="Arial"/>
              </a:rPr>
              <a:t>2015 Jeep Hack:</a:t>
            </a:r>
            <a:endParaRPr lang="en-US" sz="1250" b="1" dirty="0">
              <a:cs typeface="Arial"/>
            </a:endParaRPr>
          </a:p>
          <a:p>
            <a:pPr marL="171450" indent="-171450">
              <a:buFont typeface="Arial"/>
              <a:buChar char="•"/>
            </a:pPr>
            <a:r>
              <a:rPr lang="en-GB" sz="1250" dirty="0"/>
              <a:t>They started finding the IP address/VPN of the car. </a:t>
            </a:r>
            <a:endParaRPr lang="en-GB" sz="1250" dirty="0">
              <a:cs typeface="Arial"/>
            </a:endParaRPr>
          </a:p>
          <a:p>
            <a:pPr marL="171450" indent="-171450">
              <a:buFont typeface="Arial"/>
              <a:buChar char="•"/>
            </a:pPr>
            <a:r>
              <a:rPr lang="en-GB" sz="1250" dirty="0"/>
              <a:t>Then ran code to execute and command the D-Bus.</a:t>
            </a:r>
            <a:endParaRPr lang="en-GB" sz="1250" dirty="0">
              <a:cs typeface="Arial"/>
            </a:endParaRPr>
          </a:p>
          <a:p>
            <a:pPr marL="171450" indent="-171450">
              <a:buFont typeface="Arial"/>
              <a:buChar char="•"/>
            </a:pPr>
            <a:r>
              <a:rPr lang="en-GB" sz="1250" dirty="0">
                <a:cs typeface="Arial"/>
              </a:rPr>
              <a:t>To look at </a:t>
            </a:r>
            <a:r>
              <a:rPr lang="en-GB" sz="1250" u="sng" dirty="0">
                <a:cs typeface="Arial"/>
              </a:rPr>
              <a:t>D-Bus</a:t>
            </a:r>
            <a:r>
              <a:rPr lang="en-GB" sz="1250" dirty="0">
                <a:cs typeface="Arial"/>
              </a:rPr>
              <a:t> service they used </a:t>
            </a:r>
            <a:r>
              <a:rPr lang="en-GB" sz="1250" dirty="0" err="1">
                <a:cs typeface="Arial"/>
              </a:rPr>
              <a:t>Dfeet</a:t>
            </a:r>
            <a:r>
              <a:rPr lang="en-GB" sz="1250" dirty="0">
                <a:cs typeface="Arial"/>
              </a:rPr>
              <a:t>. And </a:t>
            </a:r>
            <a:r>
              <a:rPr lang="en-GB" sz="1250" dirty="0" err="1">
                <a:cs typeface="Arial"/>
              </a:rPr>
              <a:t>Dbus</a:t>
            </a:r>
            <a:r>
              <a:rPr lang="en-GB" sz="1250" dirty="0">
                <a:cs typeface="Arial"/>
              </a:rPr>
              <a:t>-Python for scripts/exploits[2].</a:t>
            </a:r>
          </a:p>
          <a:p>
            <a:pPr marL="171450" indent="-171450">
              <a:buFont typeface="Arial"/>
              <a:buChar char="•"/>
            </a:pPr>
            <a:r>
              <a:rPr lang="en-GB" sz="1250" dirty="0"/>
              <a:t>Which was exposed on port 6667 running on the </a:t>
            </a:r>
            <a:r>
              <a:rPr lang="en-GB" sz="1250" u="sng" dirty="0"/>
              <a:t>Uconnect 8.4AN RA4</a:t>
            </a:r>
            <a:r>
              <a:rPr lang="en-GB" sz="1250" dirty="0"/>
              <a:t> (Harman </a:t>
            </a:r>
            <a:r>
              <a:rPr lang="en-GB" sz="1250" dirty="0" err="1"/>
              <a:t>Kardon</a:t>
            </a:r>
            <a:r>
              <a:rPr lang="en-GB" sz="1250" dirty="0"/>
              <a:t>) infotainment system (SSH the vehicle). </a:t>
            </a:r>
            <a:endParaRPr lang="en-GB" sz="1250" dirty="0">
              <a:cs typeface="Arial"/>
            </a:endParaRPr>
          </a:p>
          <a:p>
            <a:pPr marL="171450" indent="-171450">
              <a:buFont typeface="Arial"/>
              <a:buChar char="•"/>
            </a:pPr>
            <a:r>
              <a:rPr lang="en-GB" sz="1250" dirty="0"/>
              <a:t>They used </a:t>
            </a:r>
            <a:r>
              <a:rPr lang="en-GB" sz="1250" dirty="0" err="1"/>
              <a:t>masscan</a:t>
            </a:r>
            <a:r>
              <a:rPr lang="en-GB" sz="1250" dirty="0"/>
              <a:t> to scan the internet port scanner and scanned all the vulnerable cars on sprint network in open[3].</a:t>
            </a:r>
            <a:endParaRPr lang="en-GB" sz="1250" dirty="0">
              <a:cs typeface="Arial"/>
            </a:endParaRPr>
          </a:p>
          <a:p>
            <a:pPr marL="171450" indent="-171450">
              <a:buFont typeface="Arial"/>
              <a:buChar char="•"/>
            </a:pPr>
            <a:r>
              <a:rPr lang="en-GB" sz="1250" dirty="0"/>
              <a:t>Their telematics unit had two processors, one connected to the in-vehicle network and one connected to the internet [4].</a:t>
            </a:r>
            <a:endParaRPr lang="en-GB" sz="1250" dirty="0">
              <a:cs typeface="Arial"/>
            </a:endParaRPr>
          </a:p>
          <a:p>
            <a:pPr marL="171450" indent="-171450">
              <a:buFont typeface="Arial"/>
              <a:buChar char="•"/>
            </a:pPr>
            <a:r>
              <a:rPr lang="en-GB" sz="1250" dirty="0"/>
              <a:t>A</a:t>
            </a:r>
            <a:r>
              <a:rPr lang="en-GB" sz="1250" u="sng" dirty="0"/>
              <a:t> SPI</a:t>
            </a:r>
            <a:r>
              <a:rPr lang="en-GB" sz="1250" dirty="0"/>
              <a:t> (serial-peripheral interface) connection was required between the two processors, which allows for a variety of commands to be executed, including a firmware update [5].</a:t>
            </a:r>
            <a:endParaRPr lang="en-GB" sz="1250" dirty="0">
              <a:cs typeface="Arial"/>
            </a:endParaRPr>
          </a:p>
          <a:p>
            <a:pPr marL="171450" indent="-171450">
              <a:buFont typeface="Arial"/>
              <a:buChar char="•"/>
            </a:pPr>
            <a:r>
              <a:rPr lang="en-GB" sz="1250" dirty="0"/>
              <a:t>To further take control they modified the </a:t>
            </a:r>
            <a:r>
              <a:rPr lang="en-GB" sz="1250" u="sng" dirty="0"/>
              <a:t>v850 firmware</a:t>
            </a:r>
            <a:r>
              <a:rPr lang="en-GB" sz="1250" dirty="0"/>
              <a:t> by reverse engineer process and send messages through </a:t>
            </a:r>
            <a:r>
              <a:rPr lang="en-GB" sz="1250" u="sng" dirty="0"/>
              <a:t>CAN </a:t>
            </a:r>
            <a:r>
              <a:rPr lang="en-GB" sz="1250" dirty="0"/>
              <a:t>by further sending commands to </a:t>
            </a:r>
            <a:r>
              <a:rPr lang="en-GB" sz="1250" u="sng" dirty="0"/>
              <a:t>OMAP chip</a:t>
            </a:r>
            <a:r>
              <a:rPr lang="en-GB" sz="1250" dirty="0"/>
              <a:t> through the SPI and make </a:t>
            </a:r>
            <a:r>
              <a:rPr lang="en-GB" sz="1250" dirty="0">
                <a:cs typeface="Arial"/>
              </a:rPr>
              <a:t>hacking possible! [6]</a:t>
            </a:r>
          </a:p>
          <a:p>
            <a:r>
              <a:rPr lang="en-GB" sz="1250" dirty="0"/>
              <a:t>They failed to hack car from long range; to cover this up they used femtocell devices (</a:t>
            </a:r>
            <a:r>
              <a:rPr lang="en-GB" sz="1250" dirty="0" err="1"/>
              <a:t>Airave</a:t>
            </a:r>
            <a:r>
              <a:rPr lang="en-GB" sz="1250" dirty="0"/>
              <a:t> 2.0),further used to communicate via D-bus over cellular network which now can hack car from any range!</a:t>
            </a:r>
            <a:endParaRPr lang="en-GB" sz="1250" dirty="0">
              <a:cs typeface="Arial"/>
            </a:endParaRPr>
          </a:p>
        </p:txBody>
      </p:sp>
      <p:pic>
        <p:nvPicPr>
          <p:cNvPr id="1026" name="Picture 2" descr="https://enthusiastnetwork.s3.amazonaws.com/uploads/sites/5/2013/06/2014-Jeep-Cherokee-front-three-quarter-motion.jpg?impolicy=entryimage">
            <a:extLst>
              <a:ext uri="{FF2B5EF4-FFF2-40B4-BE49-F238E27FC236}">
                <a16:creationId xmlns:a16="http://schemas.microsoft.com/office/drawing/2014/main" id="{247FE92C-D501-4760-9C29-E5FA7401F0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6903" y="766581"/>
            <a:ext cx="4787129" cy="23353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AFFCBD-9D47-4E23-877C-A2B5DFB73346}"/>
              </a:ext>
            </a:extLst>
          </p:cNvPr>
          <p:cNvSpPr txBox="1"/>
          <p:nvPr/>
        </p:nvSpPr>
        <p:spPr>
          <a:xfrm>
            <a:off x="0" y="766581"/>
            <a:ext cx="7750815" cy="861774"/>
          </a:xfrm>
          <a:prstGeom prst="rect">
            <a:avLst/>
          </a:prstGeom>
          <a:noFill/>
        </p:spPr>
        <p:txBody>
          <a:bodyPr wrap="square" rtlCol="0" anchor="t">
            <a:spAutoFit/>
          </a:bodyPr>
          <a:lstStyle/>
          <a:p>
            <a:r>
              <a:rPr lang="en-GB" sz="1250" dirty="0"/>
              <a:t>Though the emerging technologies </a:t>
            </a:r>
            <a:r>
              <a:rPr lang="en-GB" sz="1250" dirty="0" err="1"/>
              <a:t>fulfill</a:t>
            </a:r>
            <a:r>
              <a:rPr lang="en-GB" sz="1250" dirty="0"/>
              <a:t> our needs it also comes with huge cost, that is, our security!  To test this, DARPA funded researchers, Charlie Miller, a security researcher for twitter and a former NSA hacker, and Chris </a:t>
            </a:r>
            <a:r>
              <a:rPr lang="en-GB" sz="1250" dirty="0" err="1"/>
              <a:t>Valasek</a:t>
            </a:r>
            <a:r>
              <a:rPr lang="en-GB" sz="1250" dirty="0"/>
              <a:t>, the director of vehicle security research at the consultancy </a:t>
            </a:r>
            <a:r>
              <a:rPr lang="en-GB" sz="1250" dirty="0" err="1"/>
              <a:t>IOActive</a:t>
            </a:r>
            <a:r>
              <a:rPr lang="en-IN" sz="1250" dirty="0"/>
              <a:t> </a:t>
            </a:r>
            <a:r>
              <a:rPr lang="en-GB" sz="1250" dirty="0"/>
              <a:t>tested by exploiting an auto 2014 jeep Cherokee over an internet; demonstrated to WIRED</a:t>
            </a:r>
            <a:r>
              <a:rPr lang="en-GB" sz="1250" dirty="0">
                <a:cs typeface="Arial"/>
              </a:rPr>
              <a:t>.</a:t>
            </a:r>
          </a:p>
        </p:txBody>
      </p:sp>
      <p:sp>
        <p:nvSpPr>
          <p:cNvPr id="8" name="TextBox 7">
            <a:extLst>
              <a:ext uri="{FF2B5EF4-FFF2-40B4-BE49-F238E27FC236}">
                <a16:creationId xmlns:a16="http://schemas.microsoft.com/office/drawing/2014/main" id="{6EBA493C-CE39-4E2E-BE2A-6FC55AE3F08D}"/>
              </a:ext>
            </a:extLst>
          </p:cNvPr>
          <p:cNvSpPr txBox="1"/>
          <p:nvPr/>
        </p:nvSpPr>
        <p:spPr>
          <a:xfrm>
            <a:off x="3523256" y="1643728"/>
            <a:ext cx="3718336" cy="7055778"/>
          </a:xfrm>
          <a:prstGeom prst="rect">
            <a:avLst/>
          </a:prstGeom>
          <a:noFill/>
        </p:spPr>
        <p:txBody>
          <a:bodyPr wrap="square" rtlCol="0" anchor="t">
            <a:spAutoFit/>
          </a:bodyPr>
          <a:lstStyle/>
          <a:p>
            <a:r>
              <a:rPr lang="en-GB" sz="1500" b="1" dirty="0">
                <a:solidFill>
                  <a:srgbClr val="0070C0"/>
                </a:solidFill>
              </a:rPr>
              <a:t>After the jeep hack(2015)</a:t>
            </a:r>
            <a:r>
              <a:rPr lang="en-GB" sz="1250" b="1" dirty="0"/>
              <a:t>,</a:t>
            </a:r>
            <a:r>
              <a:rPr lang="en-GB" sz="1250" dirty="0"/>
              <a:t> they disclosed the vulnerabilities and provided copies of their research to FCA, Harman/</a:t>
            </a:r>
            <a:r>
              <a:rPr lang="en-GB" sz="1250" dirty="0" err="1"/>
              <a:t>Kardon</a:t>
            </a:r>
            <a:r>
              <a:rPr lang="en-GB" sz="1250" dirty="0"/>
              <a:t>, NHTSA, and QNX .</a:t>
            </a:r>
            <a:endParaRPr lang="en-US" sz="1250" dirty="0">
              <a:cs typeface="Arial"/>
            </a:endParaRPr>
          </a:p>
          <a:p>
            <a:pPr marL="171450" indent="-171450">
              <a:buFont typeface="Arial"/>
              <a:buChar char="•"/>
            </a:pPr>
            <a:r>
              <a:rPr lang="en-GB" sz="1250" dirty="0">
                <a:cs typeface="Arial"/>
              </a:rPr>
              <a:t>FCA created a software update that eliminates the vulnerabilities uncovered by Miller and Valasek in their laboratory tests [7]. </a:t>
            </a:r>
            <a:endParaRPr lang="en-US" sz="1250" dirty="0">
              <a:cs typeface="Arial"/>
            </a:endParaRPr>
          </a:p>
          <a:p>
            <a:pPr marL="171450" indent="-171450">
              <a:buFont typeface="Arial"/>
              <a:buChar char="•"/>
            </a:pPr>
            <a:r>
              <a:rPr lang="en-GB" sz="1250" dirty="0">
                <a:cs typeface="Arial"/>
              </a:rPr>
              <a:t>FCA US instituted Safety Recall 15-461 on the request of the NHTSA [8].</a:t>
            </a:r>
          </a:p>
          <a:p>
            <a:pPr marL="171450" indent="-171450">
              <a:buFont typeface="Arial"/>
              <a:buChar char="•"/>
            </a:pPr>
            <a:r>
              <a:rPr lang="en-GB" sz="1250" dirty="0">
                <a:cs typeface="Arial"/>
              </a:rPr>
              <a:t>More effective was that Sprint blocked the IP port used to gain access to the car in the first place [9].Uconnect became stricter.</a:t>
            </a:r>
            <a:endParaRPr lang="en-US" sz="1250" dirty="0">
              <a:cs typeface="Arial"/>
            </a:endParaRPr>
          </a:p>
          <a:p>
            <a:pPr marL="171450" indent="-171450">
              <a:buFont typeface="Arial"/>
              <a:buChar char="•"/>
            </a:pPr>
            <a:r>
              <a:rPr lang="en-GB" sz="1250" dirty="0">
                <a:cs typeface="Arial"/>
              </a:rPr>
              <a:t>FCA’s stocks went down. But they took this seriously and positively.  With that it started a bug bounty program where hackers and researchers are encouraged to find and give information on flaws of its vehicles. This made them seventh largest automaker in the world who took cybersecurity seriously.[10]</a:t>
            </a:r>
            <a:endParaRPr lang="en-US" sz="1250" dirty="0">
              <a:cs typeface="Arial"/>
            </a:endParaRPr>
          </a:p>
          <a:p>
            <a:endParaRPr lang="en-GB" sz="1250" dirty="0">
              <a:cs typeface="Arial"/>
            </a:endParaRPr>
          </a:p>
          <a:p>
            <a:pPr marL="171450" indent="-171450">
              <a:buFont typeface="Arial"/>
              <a:buChar char="•"/>
            </a:pPr>
            <a:r>
              <a:rPr lang="en-GB" sz="1250" dirty="0">
                <a:cs typeface="Arial"/>
              </a:rPr>
              <a:t>Government (NHTSA) proposed bill with few policies on automakers in ‘Automated Driving Systems 2.0: A Vision for Safety.’ FCA faced class-action lawsuit in US.</a:t>
            </a:r>
            <a:endParaRPr lang="en-US" sz="1250" dirty="0">
              <a:cs typeface="Arial"/>
            </a:endParaRPr>
          </a:p>
          <a:p>
            <a:pPr marL="171450" indent="-171450">
              <a:buFont typeface="Arial"/>
              <a:buChar char="•"/>
            </a:pPr>
            <a:r>
              <a:rPr lang="en-GB" sz="1250" dirty="0">
                <a:cs typeface="Arial"/>
              </a:rPr>
              <a:t>NHTSA investigated Harman </a:t>
            </a:r>
            <a:r>
              <a:rPr lang="en-GB" sz="1250" dirty="0" err="1">
                <a:cs typeface="Arial"/>
              </a:rPr>
              <a:t>Kardon</a:t>
            </a:r>
            <a:r>
              <a:rPr lang="en-GB" sz="1250" dirty="0">
                <a:cs typeface="Arial"/>
              </a:rPr>
              <a:t> who were responsible for making of Uconnect system in most auto vehicles. QNX Neutrino OS supplied by Blackberry was also held responsible for the vulnerability, but the researchers stated afterwards that the fault wasn’t from QNX.</a:t>
            </a:r>
            <a:endParaRPr lang="en-US" sz="1250" dirty="0">
              <a:cs typeface="Arial"/>
            </a:endParaRPr>
          </a:p>
          <a:p>
            <a:pPr marL="171450" indent="-171450">
              <a:buFont typeface="Arial"/>
              <a:buChar char="•"/>
            </a:pPr>
            <a:r>
              <a:rPr lang="en-GB" sz="1250" dirty="0">
                <a:cs typeface="Arial"/>
              </a:rPr>
              <a:t>This year NHTSA made new further policies on automated vehicles and automakers- 'Preparing for the Future of Transportation: Automated Vehicles 3.0’ (AV 3.0). </a:t>
            </a:r>
            <a:endParaRPr lang="en-GB" sz="1200" dirty="0">
              <a:cs typeface="Arial"/>
            </a:endParaRPr>
          </a:p>
        </p:txBody>
      </p:sp>
      <p:sp>
        <p:nvSpPr>
          <p:cNvPr id="10" name="TextBox 9">
            <a:extLst>
              <a:ext uri="{FF2B5EF4-FFF2-40B4-BE49-F238E27FC236}">
                <a16:creationId xmlns:a16="http://schemas.microsoft.com/office/drawing/2014/main" id="{767AB4CD-7948-497B-8C36-C64EB3028C64}"/>
              </a:ext>
            </a:extLst>
          </p:cNvPr>
          <p:cNvSpPr txBox="1"/>
          <p:nvPr/>
        </p:nvSpPr>
        <p:spPr>
          <a:xfrm>
            <a:off x="10109154" y="3097881"/>
            <a:ext cx="2554878" cy="30162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b="1" dirty="0">
                <a:solidFill>
                  <a:srgbClr val="0070C0"/>
                </a:solidFill>
                <a:cs typeface="Arial"/>
              </a:rPr>
              <a:t>This could be avoided :</a:t>
            </a:r>
            <a:endParaRPr lang="en-US" sz="1500" b="1" dirty="0">
              <a:solidFill>
                <a:srgbClr val="0070C0"/>
              </a:solidFill>
              <a:cs typeface="Arial"/>
            </a:endParaRPr>
          </a:p>
          <a:p>
            <a:r>
              <a:rPr lang="en-GB" sz="1200" b="1" dirty="0">
                <a:solidFill>
                  <a:srgbClr val="0070C0"/>
                </a:solidFill>
                <a:cs typeface="Arial"/>
              </a:rPr>
              <a:t>- </a:t>
            </a:r>
            <a:r>
              <a:rPr lang="en-GB" sz="1250" dirty="0">
                <a:cs typeface="Arial"/>
              </a:rPr>
              <a:t>v850 firmware should be signed and code signing mechanism should be present. </a:t>
            </a:r>
          </a:p>
          <a:p>
            <a:r>
              <a:rPr lang="en-GB" sz="1250" b="1" dirty="0">
                <a:solidFill>
                  <a:srgbClr val="0070C0"/>
                </a:solidFill>
                <a:cs typeface="Arial"/>
              </a:rPr>
              <a:t>-</a:t>
            </a:r>
            <a:r>
              <a:rPr lang="en-GB" sz="1250" dirty="0">
                <a:cs typeface="Arial"/>
              </a:rPr>
              <a:t>v850 should be kept updated by keeping in "</a:t>
            </a:r>
            <a:r>
              <a:rPr lang="en-GB" sz="1250" dirty="0" err="1">
                <a:cs typeface="Arial"/>
              </a:rPr>
              <a:t>bootrom</a:t>
            </a:r>
            <a:r>
              <a:rPr lang="en-GB" sz="1250" dirty="0">
                <a:cs typeface="Arial"/>
              </a:rPr>
              <a:t>" mode.[12]</a:t>
            </a:r>
          </a:p>
          <a:p>
            <a:r>
              <a:rPr lang="en-GB" sz="1250" b="1" dirty="0">
                <a:solidFill>
                  <a:srgbClr val="0070C0"/>
                </a:solidFill>
                <a:cs typeface="Arial"/>
              </a:rPr>
              <a:t>-</a:t>
            </a:r>
            <a:r>
              <a:rPr lang="en-GB" sz="1250" dirty="0">
                <a:cs typeface="Arial"/>
              </a:rPr>
              <a:t> Uconnect should be kept separated from CAN.</a:t>
            </a:r>
          </a:p>
          <a:p>
            <a:r>
              <a:rPr lang="en-GB" sz="1250" b="1" dirty="0">
                <a:solidFill>
                  <a:srgbClr val="0070C0"/>
                </a:solidFill>
                <a:cs typeface="Arial"/>
              </a:rPr>
              <a:t>-</a:t>
            </a:r>
            <a:r>
              <a:rPr lang="en-GB" sz="1250" dirty="0">
                <a:cs typeface="Arial"/>
              </a:rPr>
              <a:t> Updated Uconnect software system .</a:t>
            </a:r>
          </a:p>
          <a:p>
            <a:r>
              <a:rPr lang="en-GB" sz="1250" b="1" dirty="0">
                <a:solidFill>
                  <a:srgbClr val="0070C0"/>
                </a:solidFill>
                <a:cs typeface="Arial"/>
              </a:rPr>
              <a:t>-</a:t>
            </a:r>
            <a:r>
              <a:rPr lang="en-GB" sz="1250" dirty="0">
                <a:cs typeface="Arial"/>
              </a:rPr>
              <a:t> Provide a ballistic parachute/ejection seat in case of emergencies.</a:t>
            </a:r>
          </a:p>
          <a:p>
            <a:r>
              <a:rPr lang="en-GB" sz="1250" b="1" dirty="0">
                <a:solidFill>
                  <a:srgbClr val="0070C0"/>
                </a:solidFill>
                <a:cs typeface="Arial"/>
              </a:rPr>
              <a:t>- </a:t>
            </a:r>
            <a:r>
              <a:rPr lang="en-GB" sz="1250" dirty="0">
                <a:cs typeface="Arial"/>
              </a:rPr>
              <a:t>Emergency manual mode  switch should be available</a:t>
            </a:r>
          </a:p>
        </p:txBody>
      </p:sp>
      <p:sp>
        <p:nvSpPr>
          <p:cNvPr id="11" name="TextBox 10">
            <a:extLst>
              <a:ext uri="{FF2B5EF4-FFF2-40B4-BE49-F238E27FC236}">
                <a16:creationId xmlns:a16="http://schemas.microsoft.com/office/drawing/2014/main" id="{F2801F28-30A0-4031-AA22-AF838DDDC94E}"/>
              </a:ext>
            </a:extLst>
          </p:cNvPr>
          <p:cNvSpPr txBox="1"/>
          <p:nvPr/>
        </p:nvSpPr>
        <p:spPr>
          <a:xfrm>
            <a:off x="7241592" y="3117290"/>
            <a:ext cx="3007356" cy="607089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b="1" dirty="0">
                <a:solidFill>
                  <a:srgbClr val="0070C0"/>
                </a:solidFill>
                <a:cs typeface="Arial"/>
              </a:rPr>
              <a:t>Effect on Public: </a:t>
            </a:r>
            <a:r>
              <a:rPr lang="en-GB" sz="1250" dirty="0">
                <a:cs typeface="Arial"/>
              </a:rPr>
              <a:t>Kelley Blue Book’s Blue-Ribbon Panel fielded the Vehicle Hacking Vulnerability Survey from July 24 – 27, 2015, and the survey had 1,134 respondents [11]. </a:t>
            </a:r>
            <a:r>
              <a:rPr lang="en-US" sz="1250" dirty="0">
                <a:cs typeface="Arial"/>
              </a:rPr>
              <a:t>Following the incident the survey said that 79% respondents noted that for next three years or so, vehicle hacking would become a frequent problem. With that 81% made automakers responsible for security, followed by only 5% who thought that it was the role of the wireless provider. </a:t>
            </a:r>
          </a:p>
          <a:p>
            <a:r>
              <a:rPr lang="en-US" sz="1250" dirty="0">
                <a:cs typeface="Arial"/>
              </a:rPr>
              <a:t>Just as one cannot guarantee that the personal computers are fully secured from cyber threats, 58% think that there won't be a permanent solution to vehicle hacking if connected to internet or other cellular networks. But still 11% thought that that they should be aware and take responsibility of their own vehicle to keep from being hacked.</a:t>
            </a:r>
          </a:p>
          <a:p>
            <a:r>
              <a:rPr lang="en-US" sz="1250" dirty="0">
                <a:cs typeface="Arial"/>
              </a:rPr>
              <a:t>With that a</a:t>
            </a:r>
            <a:r>
              <a:rPr lang="en-GB" sz="1250" dirty="0">
                <a:cs typeface="Arial"/>
              </a:rPr>
              <a:t>bout 70% people does not trust FCA and rated as most susceptible to hacking followed by the General Motors corporation with 47% and Ford Motor company (30%).</a:t>
            </a:r>
            <a:endParaRPr lang="en-US" sz="1250" dirty="0"/>
          </a:p>
          <a:p>
            <a:endParaRPr lang="en-US" sz="1200" dirty="0">
              <a:cs typeface="Arial"/>
            </a:endParaRPr>
          </a:p>
          <a:p>
            <a:endParaRPr lang="en-US" sz="1200" dirty="0">
              <a:cs typeface="Arial"/>
            </a:endParaRPr>
          </a:p>
          <a:p>
            <a:endParaRPr lang="en-US" sz="1200" dirty="0">
              <a:cs typeface="Arial"/>
            </a:endParaRPr>
          </a:p>
        </p:txBody>
      </p:sp>
      <p:pic>
        <p:nvPicPr>
          <p:cNvPr id="9" name="Picture 11">
            <a:extLst>
              <a:ext uri="{FF2B5EF4-FFF2-40B4-BE49-F238E27FC236}">
                <a16:creationId xmlns:a16="http://schemas.microsoft.com/office/drawing/2014/main" id="{17081BD4-F809-4E10-9C2A-0F6E9A2796DC}"/>
              </a:ext>
            </a:extLst>
          </p:cNvPr>
          <p:cNvPicPr>
            <a:picLocks noChangeAspect="1"/>
          </p:cNvPicPr>
          <p:nvPr/>
        </p:nvPicPr>
        <p:blipFill>
          <a:blip r:embed="rId4"/>
          <a:stretch>
            <a:fillRect/>
          </a:stretch>
        </p:blipFill>
        <p:spPr>
          <a:xfrm>
            <a:off x="11754279" y="7683607"/>
            <a:ext cx="792957" cy="722947"/>
          </a:xfrm>
          <a:prstGeom prst="rect">
            <a:avLst/>
          </a:prstGeom>
        </p:spPr>
      </p:pic>
      <p:pic>
        <p:nvPicPr>
          <p:cNvPr id="13" name="Picture 13">
            <a:extLst>
              <a:ext uri="{FF2B5EF4-FFF2-40B4-BE49-F238E27FC236}">
                <a16:creationId xmlns:a16="http://schemas.microsoft.com/office/drawing/2014/main" id="{F2C75127-6AE2-413B-BEA9-EBFB05C2FC75}"/>
              </a:ext>
            </a:extLst>
          </p:cNvPr>
          <p:cNvPicPr>
            <a:picLocks noChangeAspect="1"/>
          </p:cNvPicPr>
          <p:nvPr/>
        </p:nvPicPr>
        <p:blipFill>
          <a:blip r:embed="rId5"/>
          <a:stretch>
            <a:fillRect/>
          </a:stretch>
        </p:blipFill>
        <p:spPr>
          <a:xfrm>
            <a:off x="10580721" y="6416492"/>
            <a:ext cx="742951" cy="396918"/>
          </a:xfrm>
          <a:prstGeom prst="rect">
            <a:avLst/>
          </a:prstGeom>
        </p:spPr>
      </p:pic>
      <p:pic>
        <p:nvPicPr>
          <p:cNvPr id="21" name="Picture 21" descr="A picture containing light, sky, outdoor, sun&#10;&#10;Description generated with high confidence">
            <a:extLst>
              <a:ext uri="{FF2B5EF4-FFF2-40B4-BE49-F238E27FC236}">
                <a16:creationId xmlns:a16="http://schemas.microsoft.com/office/drawing/2014/main" id="{EA275654-5AD5-4117-B323-FE157EFE550D}"/>
              </a:ext>
            </a:extLst>
          </p:cNvPr>
          <p:cNvPicPr>
            <a:picLocks noChangeAspect="1"/>
          </p:cNvPicPr>
          <p:nvPr/>
        </p:nvPicPr>
        <p:blipFill>
          <a:blip r:embed="rId6"/>
          <a:stretch>
            <a:fillRect/>
          </a:stretch>
        </p:blipFill>
        <p:spPr>
          <a:xfrm>
            <a:off x="11674569" y="6413261"/>
            <a:ext cx="852964" cy="383382"/>
          </a:xfrm>
          <a:prstGeom prst="rect">
            <a:avLst/>
          </a:prstGeom>
        </p:spPr>
      </p:pic>
      <p:pic>
        <p:nvPicPr>
          <p:cNvPr id="23" name="Picture 23">
            <a:extLst>
              <a:ext uri="{FF2B5EF4-FFF2-40B4-BE49-F238E27FC236}">
                <a16:creationId xmlns:a16="http://schemas.microsoft.com/office/drawing/2014/main" id="{48736CA6-3D44-4180-B830-A3839E523EB4}"/>
              </a:ext>
            </a:extLst>
          </p:cNvPr>
          <p:cNvPicPr>
            <a:picLocks noChangeAspect="1"/>
          </p:cNvPicPr>
          <p:nvPr/>
        </p:nvPicPr>
        <p:blipFill>
          <a:blip r:embed="rId7"/>
          <a:stretch>
            <a:fillRect/>
          </a:stretch>
        </p:blipFill>
        <p:spPr>
          <a:xfrm>
            <a:off x="11750087" y="6889570"/>
            <a:ext cx="692945" cy="684372"/>
          </a:xfrm>
          <a:prstGeom prst="rect">
            <a:avLst/>
          </a:prstGeom>
        </p:spPr>
      </p:pic>
      <p:pic>
        <p:nvPicPr>
          <p:cNvPr id="27" name="Picture 27">
            <a:extLst>
              <a:ext uri="{FF2B5EF4-FFF2-40B4-BE49-F238E27FC236}">
                <a16:creationId xmlns:a16="http://schemas.microsoft.com/office/drawing/2014/main" id="{67B5C552-E2D9-4DFF-BC9A-10EA01A27608}"/>
              </a:ext>
            </a:extLst>
          </p:cNvPr>
          <p:cNvPicPr>
            <a:picLocks noChangeAspect="1"/>
          </p:cNvPicPr>
          <p:nvPr/>
        </p:nvPicPr>
        <p:blipFill>
          <a:blip r:embed="rId8"/>
          <a:stretch>
            <a:fillRect/>
          </a:stretch>
        </p:blipFill>
        <p:spPr>
          <a:xfrm>
            <a:off x="10574144" y="6783698"/>
            <a:ext cx="842964" cy="1249637"/>
          </a:xfrm>
          <a:prstGeom prst="rect">
            <a:avLst/>
          </a:prstGeom>
        </p:spPr>
      </p:pic>
      <p:sp>
        <p:nvSpPr>
          <p:cNvPr id="34" name="Rectangle 33">
            <a:extLst>
              <a:ext uri="{FF2B5EF4-FFF2-40B4-BE49-F238E27FC236}">
                <a16:creationId xmlns:a16="http://schemas.microsoft.com/office/drawing/2014/main" id="{9CC0A309-E462-4ADE-9286-0A108A750415}"/>
              </a:ext>
            </a:extLst>
          </p:cNvPr>
          <p:cNvSpPr/>
          <p:nvPr/>
        </p:nvSpPr>
        <p:spPr bwMode="auto">
          <a:xfrm>
            <a:off x="104503" y="2187"/>
            <a:ext cx="12572403" cy="68615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1042988"/>
            <a:r>
              <a:rPr lang="en-US" sz="2850" b="1">
                <a:solidFill>
                  <a:schemeClr val="bg1"/>
                </a:solidFill>
                <a:cs typeface="Arial"/>
              </a:rPr>
              <a:t>CARS CAN TALK</a:t>
            </a:r>
            <a:endParaRPr lang="en-US" sz="2850">
              <a:solidFill>
                <a:schemeClr val="bg1"/>
              </a:solidFill>
              <a:cs typeface="Arial"/>
            </a:endParaRPr>
          </a:p>
        </p:txBody>
      </p:sp>
      <p:pic>
        <p:nvPicPr>
          <p:cNvPr id="36" name="Picture 36">
            <a:extLst>
              <a:ext uri="{FF2B5EF4-FFF2-40B4-BE49-F238E27FC236}">
                <a16:creationId xmlns:a16="http://schemas.microsoft.com/office/drawing/2014/main" id="{828CF15B-C6EC-41AF-AF91-227BE59DFA5D}"/>
              </a:ext>
            </a:extLst>
          </p:cNvPr>
          <p:cNvPicPr>
            <a:picLocks noChangeAspect="1"/>
          </p:cNvPicPr>
          <p:nvPr/>
        </p:nvPicPr>
        <p:blipFill>
          <a:blip r:embed="rId9"/>
          <a:stretch>
            <a:fillRect/>
          </a:stretch>
        </p:blipFill>
        <p:spPr>
          <a:xfrm>
            <a:off x="10449972" y="7572239"/>
            <a:ext cx="997528" cy="7503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6C32-88D2-4ABD-A7EA-632222243B62}"/>
              </a:ext>
            </a:extLst>
          </p:cNvPr>
          <p:cNvSpPr>
            <a:spLocks noGrp="1"/>
          </p:cNvSpPr>
          <p:nvPr>
            <p:ph type="title"/>
          </p:nvPr>
        </p:nvSpPr>
        <p:spPr/>
        <p:txBody>
          <a:bodyPr/>
          <a:lstStyle/>
          <a:p>
            <a:r>
              <a:rPr lang="en-GB"/>
              <a:t>References</a:t>
            </a:r>
          </a:p>
        </p:txBody>
      </p:sp>
      <p:sp>
        <p:nvSpPr>
          <p:cNvPr id="3" name="Content Placeholder 2">
            <a:extLst>
              <a:ext uri="{FF2B5EF4-FFF2-40B4-BE49-F238E27FC236}">
                <a16:creationId xmlns:a16="http://schemas.microsoft.com/office/drawing/2014/main" id="{CB64A931-E7CF-4771-A8AE-1C6B60E6E79D}"/>
              </a:ext>
            </a:extLst>
          </p:cNvPr>
          <p:cNvSpPr>
            <a:spLocks noGrp="1"/>
          </p:cNvSpPr>
          <p:nvPr>
            <p:ph sz="quarter" idx="1"/>
          </p:nvPr>
        </p:nvSpPr>
        <p:spPr>
          <a:xfrm>
            <a:off x="640460" y="2059237"/>
            <a:ext cx="11520681" cy="6985923"/>
          </a:xfrm>
        </p:spPr>
        <p:txBody>
          <a:bodyPr/>
          <a:lstStyle/>
          <a:p>
            <a:pPr marL="467360" indent="-467360"/>
            <a:endParaRPr lang="en-GB" sz="1400" dirty="0">
              <a:cs typeface="Arial"/>
            </a:endParaRPr>
          </a:p>
          <a:p>
            <a:pPr marL="467360" indent="-467360"/>
            <a:r>
              <a:rPr lang="en-GB" sz="1100" dirty="0">
                <a:cs typeface="Arial"/>
              </a:rPr>
              <a:t>[1] Miller, C. and Valasek, C.(2015). Remote Exploitation of an Unaltered Passenger Vehicle. [PDF], pg.43. Available at: </a:t>
            </a:r>
            <a:r>
              <a:rPr lang="en-GB" sz="1100" u="sng" dirty="0">
                <a:cs typeface="Arial"/>
                <a:hlinkClick r:id="rId2"/>
              </a:rPr>
              <a:t>http://illmatics.com/Remote%20Car%20Hacking.pdf</a:t>
            </a:r>
            <a:r>
              <a:rPr lang="en-GB" sz="1100" u="sng" dirty="0">
                <a:cs typeface="Arial"/>
              </a:rPr>
              <a:t> </a:t>
            </a:r>
            <a:r>
              <a:rPr lang="en-GB" sz="1100" dirty="0">
                <a:cs typeface="Arial"/>
              </a:rPr>
              <a:t>[Accessed 7 Nov.2018].</a:t>
            </a:r>
          </a:p>
          <a:p>
            <a:pPr marL="467360" indent="-467360"/>
            <a:endParaRPr lang="en-GB" sz="1100" dirty="0">
              <a:cs typeface="Arial"/>
            </a:endParaRPr>
          </a:p>
          <a:p>
            <a:pPr marL="467360" indent="-467360"/>
            <a:r>
              <a:rPr lang="en-US" sz="1100" dirty="0">
                <a:cs typeface="Arial"/>
              </a:rPr>
              <a:t>[2,3,12] </a:t>
            </a:r>
            <a:r>
              <a:rPr lang="en-US" sz="1100" dirty="0">
                <a:cs typeface="Arial"/>
                <a:hlinkClick r:id="rId3"/>
              </a:rPr>
              <a:t>DEFCONConference</a:t>
            </a:r>
            <a:r>
              <a:rPr lang="en-US" sz="1100" dirty="0">
                <a:cs typeface="Arial"/>
              </a:rPr>
              <a:t>. (2015). DEF CON 22 - Charlie Miller &amp; Chris Valasek - A Survey of Remote Automotive Attack Surfaces. [YouTube video]. Available at: </a:t>
            </a:r>
            <a:r>
              <a:rPr lang="en-US" sz="1100" u="sng" dirty="0">
                <a:cs typeface="Arial"/>
                <a:hlinkClick r:id="rId4"/>
              </a:rPr>
              <a:t>https://www.youtube.com/watch?v=tnYO4U0h_wY</a:t>
            </a:r>
            <a:r>
              <a:rPr lang="en-US" sz="1100" u="sng" dirty="0">
                <a:cs typeface="Arial"/>
              </a:rPr>
              <a:t> </a:t>
            </a:r>
            <a:r>
              <a:rPr lang="en-US" sz="1100" dirty="0">
                <a:cs typeface="Arial"/>
              </a:rPr>
              <a:t>[Accessed 17 Nov 2018]</a:t>
            </a:r>
            <a:endParaRPr lang="en-GB" sz="1100" dirty="0">
              <a:cs typeface="Arial"/>
            </a:endParaRPr>
          </a:p>
          <a:p>
            <a:pPr marL="467360" indent="-467360"/>
            <a:endParaRPr lang="en-GB" sz="1100" u="sng" dirty="0">
              <a:cs typeface="Arial"/>
            </a:endParaRPr>
          </a:p>
          <a:p>
            <a:pPr marL="467360" indent="-467360"/>
            <a:r>
              <a:rPr lang="en-GB" sz="1100" dirty="0"/>
              <a:t>[4,5] </a:t>
            </a:r>
            <a:r>
              <a:rPr lang="en-GB" sz="1100" dirty="0" err="1"/>
              <a:t>Evenchick</a:t>
            </a:r>
            <a:r>
              <a:rPr lang="en-GB" sz="1100" dirty="0"/>
              <a:t>, E. (2015). </a:t>
            </a:r>
            <a:r>
              <a:rPr lang="en-GB" sz="1100" i="1" dirty="0"/>
              <a:t>The Year of the Car Hacks</a:t>
            </a:r>
            <a:r>
              <a:rPr lang="en-GB" sz="1100" dirty="0"/>
              <a:t>. [online] </a:t>
            </a:r>
            <a:r>
              <a:rPr lang="en-GB" sz="1100" dirty="0" err="1"/>
              <a:t>Hackaday</a:t>
            </a:r>
            <a:r>
              <a:rPr lang="en-GB" sz="1100" dirty="0"/>
              <a:t>. Available at: </a:t>
            </a:r>
            <a:r>
              <a:rPr lang="en-GB" sz="1100" u="sng" dirty="0">
                <a:hlinkClick r:id="rId5"/>
              </a:rPr>
              <a:t>https://hackaday.com/2015/09/01/the-year-of-the-car-hacks/</a:t>
            </a:r>
            <a:r>
              <a:rPr lang="en-GB" sz="1100" u="sng" dirty="0"/>
              <a:t> </a:t>
            </a:r>
            <a:r>
              <a:rPr lang="en-GB" sz="1100" dirty="0"/>
              <a:t>[Accessed 10 Nov. 2018].</a:t>
            </a:r>
            <a:endParaRPr lang="en-GB" sz="1100" dirty="0">
              <a:cs typeface="Arial"/>
            </a:endParaRPr>
          </a:p>
          <a:p>
            <a:pPr marL="467360" indent="-467360"/>
            <a:endParaRPr lang="en-GB" sz="1100" dirty="0">
              <a:cs typeface="Arial"/>
            </a:endParaRPr>
          </a:p>
          <a:p>
            <a:pPr marL="467360" indent="-467360"/>
            <a:r>
              <a:rPr lang="en-GB" sz="1100" dirty="0">
                <a:cs typeface="Arial"/>
              </a:rPr>
              <a:t>[6] Miller, C. and Valasek, C.(2015). Remote Exploitation of an Unaltered Passenger Vehicle. [PDF], pg.71. Available at: </a:t>
            </a:r>
            <a:r>
              <a:rPr lang="en-GB" sz="1100" u="sng" dirty="0">
                <a:cs typeface="Arial"/>
                <a:hlinkClick r:id="rId2"/>
              </a:rPr>
              <a:t>http://illmatics.com/Remote%20Car%20Hacking.pdf</a:t>
            </a:r>
            <a:r>
              <a:rPr lang="en-GB" sz="1100" u="sng" dirty="0">
                <a:cs typeface="Arial"/>
              </a:rPr>
              <a:t> </a:t>
            </a:r>
            <a:r>
              <a:rPr lang="en-GB" sz="1100" dirty="0">
                <a:cs typeface="Arial"/>
              </a:rPr>
              <a:t>[Accessed 7 Nov.2018].</a:t>
            </a:r>
          </a:p>
          <a:p>
            <a:pPr marL="467360" indent="-467360"/>
            <a:endParaRPr lang="en-GB" sz="1100" dirty="0">
              <a:cs typeface="Arial"/>
            </a:endParaRPr>
          </a:p>
          <a:p>
            <a:pPr marL="467360" indent="-467360"/>
            <a:r>
              <a:rPr lang="en-GB" sz="1100" dirty="0"/>
              <a:t>[7] (2016). </a:t>
            </a:r>
            <a:r>
              <a:rPr lang="en-US" sz="1100" dirty="0" err="1"/>
              <a:t>Unhacking</a:t>
            </a:r>
            <a:r>
              <a:rPr lang="en-US" sz="1100" dirty="0"/>
              <a:t> the hacked Jeep® SUV. [online] fcanorthamerica.com. Available at: </a:t>
            </a:r>
            <a:r>
              <a:rPr lang="en-GB" sz="1100" u="sng" dirty="0">
                <a:hlinkClick r:id="rId6"/>
              </a:rPr>
              <a:t>https://blog.fcanorthamerica.com/2015/07/22/unhacking-the-hacked-jeep/</a:t>
            </a:r>
            <a:r>
              <a:rPr lang="en-GB" sz="1100" u="sng" dirty="0"/>
              <a:t> </a:t>
            </a:r>
            <a:r>
              <a:rPr lang="en-GB" sz="1100" dirty="0"/>
              <a:t>[Accessed 21 Nov.2018]</a:t>
            </a:r>
            <a:endParaRPr lang="en-GB" sz="1100" dirty="0">
              <a:cs typeface="Arial"/>
            </a:endParaRPr>
          </a:p>
          <a:p>
            <a:pPr marL="467360" lvl="1" indent="-467360"/>
            <a:endParaRPr lang="en-GB" sz="1100" dirty="0">
              <a:cs typeface="Arial"/>
            </a:endParaRPr>
          </a:p>
          <a:p>
            <a:pPr marL="467360" indent="-467360"/>
            <a:r>
              <a:rPr lang="en-GB" sz="1100" dirty="0">
                <a:cs typeface="Arial"/>
              </a:rPr>
              <a:t>[8] Case 3:15-cv-00855 Document 1 Filed 08/04/15 Page 6 of 42 Page ID #6,  In The United States District Court For The Southern District Of Illinois. [online] Scribd. Available at: </a:t>
            </a:r>
            <a:r>
              <a:rPr lang="en-GB" sz="1100" u="sng" dirty="0">
                <a:cs typeface="Arial"/>
                <a:hlinkClick r:id="rId7"/>
              </a:rPr>
              <a:t>https://www.scribd.com/document/273558697/FCA-Harman-Complaint#fullscreen&amp;from_embed</a:t>
            </a:r>
            <a:r>
              <a:rPr lang="en-GB" sz="1100" u="sng" dirty="0">
                <a:cs typeface="Arial"/>
              </a:rPr>
              <a:t> </a:t>
            </a:r>
            <a:r>
              <a:rPr lang="en-GB" sz="1100" dirty="0">
                <a:cs typeface="Arial"/>
              </a:rPr>
              <a:t>[Accessed 21 Nov.2018]</a:t>
            </a:r>
          </a:p>
          <a:p>
            <a:pPr marL="467360" indent="-467360"/>
            <a:endParaRPr lang="en-GB" sz="1100" dirty="0">
              <a:cs typeface="Arial"/>
            </a:endParaRPr>
          </a:p>
          <a:p>
            <a:pPr marL="467360" indent="-467360"/>
            <a:r>
              <a:rPr lang="en-GB" sz="1100" dirty="0">
                <a:cs typeface="Arial"/>
              </a:rPr>
              <a:t>[9]  Schneider, D. (2015). </a:t>
            </a:r>
            <a:r>
              <a:rPr lang="en-US" sz="1100" dirty="0">
                <a:cs typeface="Arial"/>
              </a:rPr>
              <a:t>Jeep Hacking 101. [online] Spectrum. Available at: </a:t>
            </a:r>
            <a:r>
              <a:rPr lang="en-GB" sz="1100" dirty="0">
                <a:cs typeface="Arial"/>
              </a:rPr>
              <a:t> </a:t>
            </a:r>
            <a:r>
              <a:rPr lang="en-GB" sz="1100" u="sng" dirty="0">
                <a:cs typeface="Arial"/>
                <a:hlinkClick r:id="rId8"/>
              </a:rPr>
              <a:t>https://spectrum.ieee.org/cars-that-think/transportation/systems/jeep-hacking-101</a:t>
            </a:r>
            <a:r>
              <a:rPr lang="en-GB" sz="1100" u="sng" dirty="0">
                <a:cs typeface="Arial"/>
              </a:rPr>
              <a:t> </a:t>
            </a:r>
            <a:r>
              <a:rPr lang="en-GB" sz="1100" dirty="0">
                <a:cs typeface="Arial"/>
              </a:rPr>
              <a:t>[Accessed 21 Nov 2018]</a:t>
            </a:r>
          </a:p>
          <a:p>
            <a:pPr marL="467360" indent="-467360"/>
            <a:endParaRPr lang="en-GB" sz="1100" dirty="0">
              <a:cs typeface="Arial"/>
            </a:endParaRPr>
          </a:p>
          <a:p>
            <a:pPr marL="467360" indent="-467360"/>
            <a:r>
              <a:rPr lang="en-GB" sz="1100" dirty="0">
                <a:cs typeface="Arial"/>
              </a:rPr>
              <a:t>[10] AUBURN HILLS, Mich.,(2016). </a:t>
            </a:r>
            <a:r>
              <a:rPr lang="en-GB" sz="1100" dirty="0"/>
              <a:t>FCA US Launches Bug Bounty Program to Advance Vehicle Cybersecurity</a:t>
            </a:r>
            <a:r>
              <a:rPr lang="en-GB" sz="1100" dirty="0">
                <a:cs typeface="Arial"/>
              </a:rPr>
              <a:t>. [online] Paladin Capital Group. Available at: </a:t>
            </a:r>
            <a:r>
              <a:rPr lang="en-GB" sz="1100" dirty="0">
                <a:cs typeface="Arial"/>
                <a:hlinkClick r:id="rId9"/>
              </a:rPr>
              <a:t>https://www.paladincapgroup.com/fca-us-launches-bug-bounty-program-to-advance-vehicle-cybersecurity/</a:t>
            </a:r>
            <a:r>
              <a:rPr lang="en-GB" sz="1100" dirty="0">
                <a:cs typeface="Arial"/>
              </a:rPr>
              <a:t> [Accessed 23 Nov 2018]</a:t>
            </a:r>
          </a:p>
          <a:p>
            <a:pPr marL="0" indent="0">
              <a:buNone/>
            </a:pPr>
            <a:endParaRPr lang="en-GB" sz="1100" u="sng" dirty="0">
              <a:cs typeface="Arial"/>
            </a:endParaRPr>
          </a:p>
          <a:p>
            <a:pPr marL="467360" indent="-467360"/>
            <a:r>
              <a:rPr lang="en-GB" sz="1100" dirty="0">
                <a:cs typeface="Arial"/>
              </a:rPr>
              <a:t>[11]  </a:t>
            </a:r>
            <a:r>
              <a:rPr lang="en-GB" sz="1100" dirty="0" err="1">
                <a:cs typeface="Arial"/>
              </a:rPr>
              <a:t>Jonston</a:t>
            </a:r>
            <a:r>
              <a:rPr lang="en-GB" sz="1100" dirty="0">
                <a:cs typeface="Arial"/>
              </a:rPr>
              <a:t>, B. (2015). </a:t>
            </a:r>
            <a:r>
              <a:rPr lang="en-US" sz="1100" dirty="0">
                <a:cs typeface="Arial"/>
              </a:rPr>
              <a:t>After media blitz – awareness of car hacking high, survey says. [online] </a:t>
            </a:r>
            <a:r>
              <a:rPr lang="en-US" sz="1100" dirty="0" err="1">
                <a:cs typeface="Arial"/>
              </a:rPr>
              <a:t>autoconnectedcar</a:t>
            </a:r>
            <a:r>
              <a:rPr lang="en-US" sz="1100" dirty="0">
                <a:cs typeface="Arial"/>
              </a:rPr>
              <a:t> . Available at: </a:t>
            </a:r>
            <a:r>
              <a:rPr lang="en-GB" sz="1100" dirty="0">
                <a:cs typeface="Arial"/>
              </a:rPr>
              <a:t> </a:t>
            </a:r>
            <a:r>
              <a:rPr lang="en-GB" sz="1100" u="sng" dirty="0">
                <a:cs typeface="Arial"/>
                <a:hlinkClick r:id="rId10"/>
              </a:rPr>
              <a:t>http://www.autoconnectedcar.com/2015/07/after-media-blitz-awareness-of-car-hacking-high-survey-says/</a:t>
            </a:r>
            <a:r>
              <a:rPr lang="en-GB" sz="1100" u="sng" dirty="0">
                <a:cs typeface="Arial"/>
              </a:rPr>
              <a:t> [</a:t>
            </a:r>
            <a:r>
              <a:rPr lang="en-GB" sz="1100" dirty="0">
                <a:cs typeface="Arial"/>
              </a:rPr>
              <a:t>Accessed 17</a:t>
            </a:r>
            <a:r>
              <a:rPr lang="en-US" sz="1100" dirty="0">
                <a:cs typeface="Arial"/>
              </a:rPr>
              <a:t> Nov.2018]</a:t>
            </a:r>
            <a:endParaRPr lang="en-GB" sz="1100" dirty="0">
              <a:cs typeface="Arial"/>
            </a:endParaRPr>
          </a:p>
          <a:p>
            <a:pPr marL="467360" indent="-467360"/>
            <a:endParaRPr lang="en-US" sz="1100" dirty="0">
              <a:cs typeface="Arial"/>
            </a:endParaRPr>
          </a:p>
          <a:p>
            <a:pPr marL="467360" indent="-467360"/>
            <a:r>
              <a:rPr lang="en-GB" sz="1100" dirty="0">
                <a:cs typeface="Arial"/>
              </a:rPr>
              <a:t>The 2014 Jeep Cherokee image- </a:t>
            </a:r>
            <a:r>
              <a:rPr lang="en-GB" sz="1100" u="sng" dirty="0">
                <a:cs typeface="Arial"/>
                <a:hlinkClick r:id="rId11"/>
              </a:rPr>
              <a:t>https://enthusiastnetwork.s3.amazonaws.com/uploads/sites/5/2013/06/2014-Jeep-Cherokee-front-three-quarter-motion.jpg?impolicy=entryimage</a:t>
            </a:r>
            <a:endParaRPr lang="en-GB" sz="1100" dirty="0">
              <a:cs typeface="Arial"/>
            </a:endParaRPr>
          </a:p>
          <a:p>
            <a:pPr marL="467360" indent="-467360"/>
            <a:r>
              <a:rPr lang="en-GB" sz="1100" dirty="0">
                <a:cs typeface="Arial"/>
              </a:rPr>
              <a:t>Uconnect image - </a:t>
            </a:r>
            <a:r>
              <a:rPr lang="en-GB" sz="1100" dirty="0">
                <a:cs typeface="Arial"/>
                <a:hlinkClick r:id="rId12"/>
              </a:rPr>
              <a:t>https://blog.fcanorthamerica.com/wp-content/uploads/2016/01/Uconnect-logo-square.png</a:t>
            </a:r>
            <a:endParaRPr lang="en-GB" sz="1100" dirty="0">
              <a:cs typeface="Arial"/>
            </a:endParaRPr>
          </a:p>
          <a:p>
            <a:pPr marL="467360" indent="-467360"/>
            <a:r>
              <a:rPr lang="en-GB" sz="1100" dirty="0">
                <a:cs typeface="Arial"/>
              </a:rPr>
              <a:t>FCA  image </a:t>
            </a:r>
            <a:r>
              <a:rPr lang="en-GB" sz="1100" dirty="0">
                <a:cs typeface="Arial"/>
                <a:hlinkClick r:id="rId13"/>
              </a:rPr>
              <a:t>http://www.uaw-chrysler.com/wp-content/uploads/2016/01/FCA-logo2.jpg</a:t>
            </a:r>
            <a:endParaRPr lang="en-GB" sz="1100" dirty="0">
              <a:cs typeface="Arial"/>
            </a:endParaRPr>
          </a:p>
          <a:p>
            <a:pPr marL="467360" indent="-467360"/>
            <a:r>
              <a:rPr lang="en-GB" sz="1100" dirty="0">
                <a:cs typeface="Arial"/>
              </a:rPr>
              <a:t>WIFI image- </a:t>
            </a:r>
            <a:r>
              <a:rPr lang="en-GB" sz="1100" dirty="0">
                <a:cs typeface="Arial"/>
                <a:hlinkClick r:id="rId14"/>
              </a:rPr>
              <a:t>https://www.universfreebox.com/UserFiles/image/wifi(1).png</a:t>
            </a:r>
            <a:endParaRPr lang="en-GB" sz="1100" dirty="0">
              <a:cs typeface="Arial"/>
            </a:endParaRPr>
          </a:p>
          <a:p>
            <a:pPr marL="467360" indent="-467360"/>
            <a:r>
              <a:rPr lang="en-GB" sz="1100" dirty="0">
                <a:cs typeface="Arial"/>
              </a:rPr>
              <a:t>NHTSA image- </a:t>
            </a:r>
            <a:r>
              <a:rPr lang="en-GB" sz="1100" dirty="0">
                <a:cs typeface="Arial"/>
                <a:hlinkClick r:id="rId15"/>
              </a:rPr>
              <a:t>http://bestride.com/wp-content/uploads/2016/01/NHTSA-Logo.png</a:t>
            </a:r>
            <a:endParaRPr lang="en-GB" sz="1100" dirty="0">
              <a:cs typeface="Arial"/>
            </a:endParaRPr>
          </a:p>
          <a:p>
            <a:pPr marL="467360" indent="-467360"/>
            <a:r>
              <a:rPr lang="en-GB" sz="1100" dirty="0">
                <a:cs typeface="Arial"/>
              </a:rPr>
              <a:t>Harman </a:t>
            </a:r>
            <a:r>
              <a:rPr lang="en-GB" sz="1100" dirty="0" err="1">
                <a:cs typeface="Arial"/>
              </a:rPr>
              <a:t>Kardon</a:t>
            </a:r>
            <a:r>
              <a:rPr lang="en-GB" sz="1100" dirty="0">
                <a:cs typeface="Arial"/>
              </a:rPr>
              <a:t>  image - </a:t>
            </a:r>
            <a:r>
              <a:rPr lang="en-GB" sz="1100" dirty="0">
                <a:cs typeface="Arial"/>
                <a:hlinkClick r:id="rId16"/>
              </a:rPr>
              <a:t>http://mb.cision.com/Public/12339/2069646/87d1fcc08896bd83_org.png</a:t>
            </a:r>
            <a:endParaRPr lang="en-GB" sz="1100" dirty="0">
              <a:cs typeface="Arial"/>
            </a:endParaRPr>
          </a:p>
          <a:p>
            <a:pPr marL="467360" indent="-467360"/>
            <a:r>
              <a:rPr lang="en-GB" sz="1100" dirty="0">
                <a:cs typeface="Arial"/>
              </a:rPr>
              <a:t>QNX image -  </a:t>
            </a:r>
            <a:r>
              <a:rPr lang="en-GB" sz="1100" dirty="0">
                <a:cs typeface="Arial"/>
                <a:hlinkClick r:id="rId17"/>
              </a:rPr>
              <a:t>https://www.unmannedsystemstechnology.com/wp-content/uploads/2015/02/QNX-Logo.jpg</a:t>
            </a:r>
            <a:endParaRPr lang="en-GB" sz="1100" dirty="0">
              <a:cs typeface="Arial"/>
            </a:endParaRPr>
          </a:p>
          <a:p>
            <a:pPr marL="467360" indent="-467360"/>
            <a:endParaRPr lang="en-GB" sz="1100" dirty="0">
              <a:cs typeface="Arial"/>
            </a:endParaRPr>
          </a:p>
          <a:p>
            <a:pPr marL="467360" indent="-467360"/>
            <a:endParaRPr lang="en-GB" sz="1100" dirty="0">
              <a:cs typeface="Arial"/>
            </a:endParaRPr>
          </a:p>
          <a:p>
            <a:pPr marL="467360" indent="-467360"/>
            <a:endParaRPr lang="en-GB" sz="1100" dirty="0">
              <a:cs typeface="Arial"/>
            </a:endParaRPr>
          </a:p>
          <a:p>
            <a:pPr marL="467360" indent="-467360"/>
            <a:endParaRPr lang="en-GB" sz="1100" dirty="0">
              <a:cs typeface="Arial"/>
            </a:endParaRPr>
          </a:p>
          <a:p>
            <a:pPr marL="467360" indent="-467360"/>
            <a:endParaRPr lang="en-GB" sz="1100" dirty="0">
              <a:cs typeface="Arial"/>
            </a:endParaRPr>
          </a:p>
          <a:p>
            <a:pPr marL="467360" indent="-467360"/>
            <a:endParaRPr lang="en-GB" sz="1100" dirty="0">
              <a:cs typeface="Arial"/>
            </a:endParaRPr>
          </a:p>
          <a:p>
            <a:pPr marL="0" indent="0">
              <a:buNone/>
            </a:pPr>
            <a:endParaRPr lang="en-GB" sz="1100" u="sng" dirty="0">
              <a:cs typeface="Arial"/>
            </a:endParaRPr>
          </a:p>
          <a:p>
            <a:pPr marL="467360" indent="-467360"/>
            <a:endParaRPr lang="en-GB" sz="1100" u="sng" dirty="0">
              <a:cs typeface="Arial"/>
            </a:endParaRPr>
          </a:p>
        </p:txBody>
      </p:sp>
    </p:spTree>
    <p:extLst>
      <p:ext uri="{BB962C8B-B14F-4D97-AF65-F5344CB8AC3E}">
        <p14:creationId xmlns:p14="http://schemas.microsoft.com/office/powerpoint/2010/main" val="2022823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6.0&quot;&gt;&lt;object type=&quot;1&quot; unique_id=&quot;10001&quot;&gt;&lt;object type=&quot;8&quot; unique_id=&quot;10035&quot;&gt;&lt;/object&gt;&lt;object type=&quot;2&quot; unique_id=&quot;10036&quot;&gt;&lt;object type=&quot;3&quot; unique_id=&quot;10037&quot;&gt;&lt;property id=&quot;20148&quot; value=&quot;5&quot;/&gt;&lt;property id=&quot;20300&quot; value=&quot;Slide 1&quot;/&gt;&lt;property id=&quot;20307&quot; value=&quot;256&quot;/&gt;&lt;/object&gt;&lt;/object&gt;&lt;/object&gt;&lt;/database&gt;"/>
</p:tagLst>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777777"/>
      </a:lt2>
      <a:accent1>
        <a:srgbClr val="DDDDDD"/>
      </a:accent1>
      <a:accent2>
        <a:srgbClr val="33CCCC"/>
      </a:accent2>
      <a:accent3>
        <a:srgbClr val="FFFFFF"/>
      </a:accent3>
      <a:accent4>
        <a:srgbClr val="000000"/>
      </a:accent4>
      <a:accent5>
        <a:srgbClr val="EBEBEB"/>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777777"/>
        </a:lt2>
        <a:accent1>
          <a:srgbClr val="DDDDDD"/>
        </a:accent1>
        <a:accent2>
          <a:srgbClr val="33CCCC"/>
        </a:accent2>
        <a:accent3>
          <a:srgbClr val="FFFFFF"/>
        </a:accent3>
        <a:accent4>
          <a:srgbClr val="000000"/>
        </a:accent4>
        <a:accent5>
          <a:srgbClr val="EBEBEB"/>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07419FFF519B4EB921E3B2DB732DDE" ma:contentTypeVersion="0" ma:contentTypeDescription="Create a new document." ma:contentTypeScope="" ma:versionID="341850abd9843d01d3a6ea574714957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B04C8C-DF1D-4C44-8E1E-66914DB6B368}">
  <ds:schemaRefs>
    <ds:schemaRef ds:uri="http://schemas.microsoft.com/sharepoint/v3/contenttype/forms"/>
  </ds:schemaRefs>
</ds:datastoreItem>
</file>

<file path=customXml/itemProps2.xml><?xml version="1.0" encoding="utf-8"?>
<ds:datastoreItem xmlns:ds="http://schemas.openxmlformats.org/officeDocument/2006/customXml" ds:itemID="{FD1E6324-7D1B-412E-BF24-BB3D0B2D2775}">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A24C6E-E0DD-4488-8174-F2CD7918329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43</Words>
  <Application>Microsoft Office PowerPoint</Application>
  <PresentationFormat>A3 Paper (297x420 mm)</PresentationFormat>
  <Paragraphs>68</Paragraphs>
  <Slides>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vt:i4>
      </vt:variant>
    </vt:vector>
  </HeadingPairs>
  <TitlesOfParts>
    <vt:vector size="4" baseType="lpstr">
      <vt:lpstr>Arial</vt:lpstr>
      <vt:lpstr>Default Design</vt:lpstr>
      <vt:lpstr>PowerPoint Presentation</vt:lpstr>
      <vt:lpstr>References</vt:lpstr>
    </vt:vector>
  </TitlesOfParts>
  <Company>University of Leicester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Johnson</dc:creator>
  <cp:lastModifiedBy>Tanvi Prakash Gavali</cp:lastModifiedBy>
  <cp:revision>129</cp:revision>
  <dcterms:created xsi:type="dcterms:W3CDTF">2007-03-05T14:13:19Z</dcterms:created>
  <dcterms:modified xsi:type="dcterms:W3CDTF">2018-11-24T22:40:17Z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0x010100BE07419FFF519B4EB921E3B2DB732DDE</vt:lpwstr>
  </property>
</Properties>
</file>