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6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ubbi" panose="00000400000000000000" charset="0"/>
                <a:ea typeface="Gubbi" panose="00000400000000000000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ubbi" panose="00000400000000000000" charset="0"/>
                <a:ea typeface="Gubbi" panose="00000400000000000000" charset="0"/>
              </a:defRPr>
            </a:lvl1pPr>
          </a:lstStyle>
          <a:p>
            <a:fld id="{DE2130E3-B495-48E7-AD65-6FDB773A225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ubbi" panose="00000400000000000000" charset="0"/>
                <a:ea typeface="Gubbi" panose="00000400000000000000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ubbi" panose="00000400000000000000" charset="0"/>
                <a:ea typeface="Gubbi" panose="00000400000000000000" charset="0"/>
              </a:defRPr>
            </a:lvl1pPr>
          </a:lstStyle>
          <a:p>
            <a:fld id="{86A0AFC2-993A-4455-9F4F-FCA117B72A2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Gubbi" panose="00000400000000000000" charset="0"/>
        <a:ea typeface="Gubbi" panose="00000400000000000000" charset="0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Gubbi" panose="00000400000000000000" charset="0"/>
        <a:ea typeface="Gubbi" panose="00000400000000000000" charset="0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Gubbi" panose="00000400000000000000" charset="0"/>
        <a:ea typeface="Gubbi" panose="00000400000000000000" charset="0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Gubbi" panose="00000400000000000000" charset="0"/>
        <a:ea typeface="Gubbi" panose="00000400000000000000" charset="0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Gubbi" panose="00000400000000000000" charset="0"/>
        <a:ea typeface="Gubbi" panose="00000400000000000000" charset="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700857"/>
            <a:ext cx="34896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24769"/>
            <a:ext cx="3488015" cy="3664894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329904" y="1700857"/>
            <a:ext cx="35067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338121" y="2534937"/>
            <a:ext cx="3498572" cy="3654725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F822-96D4-41D9-8160-4D2A2F538E1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B65B-8373-40AD-B5C9-3B6B6E6E8E3C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847011" y="1700857"/>
            <a:ext cx="35067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11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7836693" y="2534937"/>
            <a:ext cx="3517107" cy="3654726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  <a:endParaRPr lang="ja-JP" altLang="en-US" smtClean="0"/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Gubbi" panose="00000400000000000000" charset="0"/>
              </a:defRPr>
            </a:lvl1pPr>
          </a:lstStyle>
          <a:p>
            <a:fld id="{A2237BE4-B859-44EE-BBFA-8398F52CD15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Gubbi" panose="00000400000000000000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Gubbi" panose="00000400000000000000" charset="0"/>
              </a:defRPr>
            </a:lvl1pPr>
          </a:lstStyle>
          <a:p>
            <a:fld id="{FB737393-9F4C-4393-AE45-1E592B86AFF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Noto Sans Mono CJK JP" panose="020B0500000000000000" charset="-122"/>
          <a:ea typeface="Noto Sans Mono CJK JP" panose="020B05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rial" panose="020B0604020202020204" pitchFamily="34" charset="0"/>
          <a:ea typeface="Noto Sans Mono CJK JP" panose="020B0500000000000000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rial" panose="020B0604020202020204" pitchFamily="34" charset="0"/>
          <a:ea typeface="Noto Sans Mono CJK JP" panose="020B0500000000000000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rial" panose="020B0604020202020204" pitchFamily="34" charset="0"/>
          <a:ea typeface="Noto Sans Mono CJK JP" panose="020B0500000000000000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Noto Sans Mono CJK JP" panose="020B0500000000000000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rial" panose="020B0604020202020204" pitchFamily="34" charset="0"/>
          <a:ea typeface="Noto Sans Mono CJK JP" panose="020B0500000000000000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Noto Sans CJK JP" panose="020B0600000000000000" charset="-122"/>
                <a:cs typeface="+mj-lt"/>
              </a:rPr>
              <a:t>Report</a:t>
            </a:r>
            <a:endParaRPr kumimoji="1" lang="en-US" altLang="ja-JP" dirty="0">
              <a:solidFill>
                <a:schemeClr val="tx1"/>
              </a:solidFill>
              <a:uFillTx/>
              <a:latin typeface="Arial" panose="020B0604020202020204" pitchFamily="34" charset="0"/>
              <a:ea typeface="Noto Sans CJK JP" panose="020B0600000000000000" charset="-122"/>
              <a:cs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</a:t>
            </a:r>
            <a:r>
              <a:rPr kumimoji="1" lang="en-US" altLang="ja-JP" dirty="0" smtClean="0">
                <a:solidFill>
                  <a:schemeClr val="tx1"/>
                </a:solidFill>
                <a:uFillTx/>
              </a:rPr>
              <a:t>month</a:t>
            </a:r>
            <a:r>
              <a:rPr kumimoji="1" lang="en-US" altLang="ja-JP" dirty="0" smtClean="0"/>
              <a:t>/day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0</TotalTime>
  <Words>20</Words>
  <Application>WPS Presentation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Gubbi</vt:lpstr>
      <vt:lpstr>Noto Sans Mono CJK JP</vt:lpstr>
      <vt:lpstr>Noto Sans CJK JP</vt:lpstr>
      <vt:lpstr>微软雅黑</vt:lpstr>
      <vt:lpstr>ＭＳ Ｐゴシック</vt:lpstr>
      <vt:lpstr>Arial Unicode MS</vt:lpstr>
      <vt:lpstr>Calibri</vt:lpstr>
      <vt:lpstr>Droid Sans Fallback</vt:lpstr>
      <vt:lpstr>Times New Roman</vt:lpstr>
      <vt:lpstr>Office Theme</vt:lpstr>
      <vt:lpstr>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田中 yamama</dc:creator>
  <cp:lastModifiedBy>yukitanaka</cp:lastModifiedBy>
  <cp:revision>40</cp:revision>
  <dcterms:created xsi:type="dcterms:W3CDTF">2019-10-28T16:51:20Z</dcterms:created>
  <dcterms:modified xsi:type="dcterms:W3CDTF">2019-10-28T16:51:20Z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