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4F_C1A66C0.xml" ContentType="application/vnd.ms-powerpoint.comments+xml"/>
  <Override PartName="/ppt/notesSlides/notesSlide3.xml" ContentType="application/vnd.openxmlformats-officedocument.presentationml.notesSlide+xml"/>
  <Override PartName="/ppt/comments/modernComment_12C_A76B0324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57_B2A70981.xml" ContentType="application/vnd.ms-powerpoint.comments+xml"/>
  <Override PartName="/ppt/comments/modernComment_142_F1133D3A.xml" ContentType="application/vnd.ms-powerpoint.comments+xml"/>
  <Override PartName="/ppt/comments/modernComment_132_D0D86D5A.xml" ContentType="application/vnd.ms-powerpoint.comments+xml"/>
  <Override PartName="/ppt/comments/modernComment_133_B862FA23.xml" ContentType="application/vnd.ms-powerpoint.comments+xml"/>
  <Override PartName="/ppt/comments/modernComment_160_963E7DA.xml" ContentType="application/vnd.ms-powerpoint.comments+xml"/>
  <Override PartName="/ppt/comments/modernComment_134_96022E3F.xml" ContentType="application/vnd.ms-powerpoint.comments+xml"/>
  <Override PartName="/ppt/notesSlides/notesSlide6.xml" ContentType="application/vnd.openxmlformats-officedocument.presentationml.notesSlide+xml"/>
  <Override PartName="/ppt/comments/modernComment_135_5419CFE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48_8BB2A1B9.xml" ContentType="application/vnd.ms-powerpoint.comments+xml"/>
  <Override PartName="/ppt/notesSlides/notesSlide10.xml" ContentType="application/vnd.openxmlformats-officedocument.presentationml.notesSlide+xml"/>
  <Override PartName="/ppt/comments/modernComment_164_A63F130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4"/>
  </p:notesMasterIdLst>
  <p:sldIdLst>
    <p:sldId id="256" r:id="rId2"/>
    <p:sldId id="335" r:id="rId3"/>
    <p:sldId id="336" r:id="rId4"/>
    <p:sldId id="300" r:id="rId5"/>
    <p:sldId id="346" r:id="rId6"/>
    <p:sldId id="358" r:id="rId7"/>
    <p:sldId id="351" r:id="rId8"/>
    <p:sldId id="350" r:id="rId9"/>
    <p:sldId id="349" r:id="rId10"/>
    <p:sldId id="348" r:id="rId11"/>
    <p:sldId id="347" r:id="rId12"/>
    <p:sldId id="260" r:id="rId13"/>
    <p:sldId id="343" r:id="rId14"/>
    <p:sldId id="326" r:id="rId15"/>
    <p:sldId id="322" r:id="rId16"/>
    <p:sldId id="323" r:id="rId17"/>
    <p:sldId id="325" r:id="rId18"/>
    <p:sldId id="359" r:id="rId19"/>
    <p:sldId id="361" r:id="rId20"/>
    <p:sldId id="324" r:id="rId21"/>
    <p:sldId id="362" r:id="rId22"/>
    <p:sldId id="301" r:id="rId23"/>
    <p:sldId id="320" r:id="rId24"/>
    <p:sldId id="345" r:id="rId25"/>
    <p:sldId id="306" r:id="rId26"/>
    <p:sldId id="305" r:id="rId27"/>
    <p:sldId id="307" r:id="rId28"/>
    <p:sldId id="352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21" r:id="rId39"/>
    <p:sldId id="328" r:id="rId40"/>
    <p:sldId id="356" r:id="rId41"/>
    <p:sldId id="329" r:id="rId42"/>
    <p:sldId id="357" r:id="rId43"/>
    <p:sldId id="330" r:id="rId44"/>
    <p:sldId id="332" r:id="rId45"/>
    <p:sldId id="331" r:id="rId46"/>
    <p:sldId id="333" r:id="rId47"/>
    <p:sldId id="363" r:id="rId48"/>
    <p:sldId id="337" r:id="rId49"/>
    <p:sldId id="339" r:id="rId50"/>
    <p:sldId id="317" r:id="rId51"/>
    <p:sldId id="318" r:id="rId52"/>
    <p:sldId id="342" r:id="rId5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Nunito Light" pitchFamily="2" charset="0"/>
      <p:regular r:id="rId56"/>
    </p:embeddedFont>
    <p:embeddedFont>
      <p:font typeface="Raleway" pitchFamily="2" charset="0"/>
      <p:regular r:id="rId57"/>
      <p:bold r:id="rId58"/>
      <p:italic r:id="rId59"/>
      <p:boldItalic r:id="rId60"/>
    </p:embeddedFont>
    <p:embeddedFont>
      <p:font typeface="Rubik" panose="020B0604020202020204" charset="-79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70B740-61AF-7FFC-BA1E-EBF3DBD02C17}" name="Nguyen Duc Anh 20226009" initials="N2" userId="S::anh.nd226009@sis.hust.edu.vn::7933cfcc-be57-4a05-b94d-e3f47549303e" providerId="AD"/>
  <p188:author id="{26BF1C67-CA57-3F0E-2FAA-CE0B1EED78FA}" name="Guest User" initials="GU" userId="S::urn:spo:anon#692fecda698ffbd61601d8cdeed84b689751152e370702fc41107ac3eff469de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E2EE9-3BB7-BB2E-C3F9-5039DB878CED}" v="117" dt="2024-06-01T09:22:03.941"/>
    <p1510:client id="{15F08DA5-FADA-7A41-5CFD-BD649F3E0665}" v="90" dt="2024-06-01T09:11:45.022"/>
    <p1510:client id="{39591DD7-8A7F-D98C-AF85-55EF8BF398D1}" v="167" dt="2024-06-02T16:02:08.832"/>
    <p1510:client id="{3F69E21B-B345-C202-EEE7-51B09D915105}" v="38" dt="2024-06-02T05:17:34.332"/>
    <p1510:client id="{45A96818-6015-937B-DA7F-F28CA3CDB615}" v="145" dt="2024-06-03T02:07:30.209"/>
    <p1510:client id="{60930D5B-8FAB-AE51-FAE7-5B6492B22604}" v="36" dt="2024-06-02T11:54:50.975"/>
    <p1510:client id="{79C3231E-DF87-5824-29B1-E04A28540728}" v="1" dt="2024-06-02T11:45:01.602"/>
    <p1510:client id="{C2D06B6B-1160-B5F6-5F5F-C4558AB800CF}" v="7" dt="2024-06-01T08:56:19.150"/>
    <p1510:client id="{DA76AA78-AEAE-9410-D897-86700558DCED}" v="67" dt="2024-06-01T19:35:02.205"/>
    <p1510:client id="{E5106AAE-C3E9-205F-80C6-5D417162E167}" v="99" dt="2024-06-01T06:39:18.727"/>
  </p1510:revLst>
</p1510:revInfo>
</file>

<file path=ppt/tableStyles.xml><?xml version="1.0" encoding="utf-8"?>
<a:tblStyleLst xmlns:a="http://schemas.openxmlformats.org/drawingml/2006/main" def="{629E2018-5E1B-42CB-8AA1-A6474FE5F337}">
  <a:tblStyle styleId="{629E2018-5E1B-42CB-8AA1-A6474FE5F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A04A9F-28F0-4392-BA4A-0ECD03B5D7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" y="2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comments/modernComment_12C_A76B03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389EA9-1ECC-40C8-929F-46DA2340B621}" authorId="{26BF1C67-CA57-3F0E-2FAA-CE0B1EED78FA}" created="2024-06-01T07:55:30.918">
    <pc:sldMkLst xmlns:pc="http://schemas.microsoft.com/office/powerpoint/2013/main/command">
      <pc:docMk/>
      <pc:sldMk cId="2808808228" sldId="300"/>
    </pc:sldMkLst>
    <p188:txBody>
      <a:bodyPr/>
      <a:lstStyle/>
      <a:p>
        <a:r>
          <a:rPr lang="en-US"/>
          <a:t>Sửa lại phần này là group member and assignment đi</a:t>
        </a:r>
      </a:p>
    </p188:txBody>
  </p188:cm>
</p188:cmLst>
</file>

<file path=ppt/comments/modernComment_132_D0D86D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E3DA63-D25B-44AA-963B-DEF1CFAC44A3}" authorId="{26BF1C67-CA57-3F0E-2FAA-CE0B1EED78FA}" created="2024-06-01T08:43:14.458">
    <pc:sldMkLst xmlns:pc="http://schemas.microsoft.com/office/powerpoint/2013/main/command">
      <pc:docMk/>
      <pc:sldMk cId="3503844698" sldId="306"/>
    </pc:sldMkLst>
    <p188:txBody>
      <a:bodyPr/>
      <a:lstStyle/>
      <a:p>
        <a:r>
          <a:rPr lang="en-US"/>
          <a:t>Tiêu đề mục trên cùng, chạy từ trái sang phải chứ sao lại có cái icon gì chiếm hết chỗ kia ???</a:t>
        </a:r>
      </a:p>
    </p188:txBody>
  </p188:cm>
  <p188:cm id="{F7BBC7D7-74DC-4350-901D-11DACD70CE67}" authorId="{26BF1C67-CA57-3F0E-2FAA-CE0B1EED78FA}" created="2024-06-01T08:45:16.868">
    <pc:sldMkLst xmlns:pc="http://schemas.microsoft.com/office/powerpoint/2013/main/command">
      <pc:docMk/>
      <pc:sldMk cId="3503844698" sldId="306"/>
    </pc:sldMkLst>
    <p188:txBody>
      <a:bodyPr/>
      <a:lstStyle/>
      <a:p>
        <a:r>
          <a:rPr lang="en-US"/>
          <a:t>key information mình có hẳn một slide như slide 10 thì tiêu đề khác cũng thế luôn đi chứ???</a:t>
        </a:r>
      </a:p>
    </p188:txBody>
  </p188:cm>
</p188:cmLst>
</file>

<file path=ppt/comments/modernComment_133_B862FA2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4CD616-5D43-4033-A78F-BFE11CC02DCA}" authorId="{26BF1C67-CA57-3F0E-2FAA-CE0B1EED78FA}" created="2024-06-01T08:46:10.589">
    <pc:sldMkLst xmlns:pc="http://schemas.microsoft.com/office/powerpoint/2013/main/command">
      <pc:docMk/>
      <pc:sldMk cId="3093494307" sldId="307"/>
    </pc:sldMkLst>
    <p188:txBody>
      <a:bodyPr/>
      <a:lstStyle/>
      <a:p>
        <a:r>
          <a:rPr lang="en-US"/>
          <a:t>tạo slide mới cho tiêu đề đầu mục model explanation</a:t>
        </a:r>
      </a:p>
    </p188:txBody>
  </p188:cm>
</p188:cmLst>
</file>

<file path=ppt/comments/modernComment_134_96022E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E1864A-1E14-4D52-97D3-B474056C6385}" authorId="{26BF1C67-CA57-3F0E-2FAA-CE0B1EED78FA}" created="2024-06-01T08:49:02.704">
    <pc:sldMkLst xmlns:pc="http://schemas.microsoft.com/office/powerpoint/2013/main/command">
      <pc:docMk/>
      <pc:sldMk cId="2516725311" sldId="308"/>
    </pc:sldMkLst>
    <p188:txBody>
      <a:bodyPr/>
      <a:lstStyle/>
      <a:p>
        <a:r>
          <a:rPr lang="en-US"/>
          <a:t>Phần báo cáo giấy thì mới ghi hẳn từng tên method với biến thế này thôi, làm slide thì ghi tóm gọn thôi chứ??????</a:t>
        </a:r>
      </a:p>
    </p188:txBody>
  </p188:cm>
  <p188:cm id="{F75C6D8F-47CD-4BED-8A0F-45F3963F7ACC}" authorId="{26BF1C67-CA57-3F0E-2FAA-CE0B1EED78FA}" created="2024-06-01T08:49:47.237">
    <pc:sldMkLst xmlns:pc="http://schemas.microsoft.com/office/powerpoint/2013/main/command">
      <pc:docMk/>
      <pc:sldMk cId="2516725311" sldId="308"/>
    </pc:sldMkLst>
    <p188:txBody>
      <a:bodyPr/>
      <a:lstStyle/>
      <a:p>
        <a:r>
          <a:rPr lang="en-US"/>
          <a:t>Tóm gọn thành các đầu dòng từng bước của thuật toán thôi, có chèn thêm các công thức mà mình dựa theo để làm vào</a:t>
        </a:r>
      </a:p>
    </p188:txBody>
  </p188:cm>
  <p188:cm id="{BDAA9E8E-43E0-40A0-BE8A-CA60D792AEE8}" authorId="{26BF1C67-CA57-3F0E-2FAA-CE0B1EED78FA}" created="2024-06-01T08:50:22.551">
    <pc:sldMkLst xmlns:pc="http://schemas.microsoft.com/office/powerpoint/2013/main/command">
      <pc:docMk/>
      <pc:sldMk cId="2516725311" sldId="308"/>
    </pc:sldMkLst>
    <p188:txBody>
      <a:bodyPr/>
      <a:lstStyle/>
      <a:p>
        <a:r>
          <a:rPr lang="en-US"/>
          <a:t>m làm m không đọc qua một tí gì à, equation (1)  người xem thuyết trình có biết là cái gì đâu mà cũng cóp vào y như thật??</a:t>
        </a:r>
      </a:p>
    </p188:txBody>
  </p188:cm>
</p188:cmLst>
</file>

<file path=ppt/comments/modernComment_135_5419C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1CA7CF-5757-4BC0-8721-FD73E2D99B98}" authorId="{26BF1C67-CA57-3F0E-2FAA-CE0B1EED78FA}" created="2024-06-01T09:02:00.189">
    <pc:sldMkLst xmlns:pc="http://schemas.microsoft.com/office/powerpoint/2013/main/command">
      <pc:docMk/>
      <pc:sldMk cId="88186110" sldId="309"/>
    </pc:sldMkLst>
    <p188:txBody>
      <a:bodyPr/>
      <a:lstStyle/>
      <a:p>
        <a:r>
          <a:rPr lang="en-US"/>
          <a:t>cả cái này nữa,làm lại đi</a:t>
        </a:r>
      </a:p>
    </p188:txBody>
  </p188:cm>
  <p188:cm id="{C4A56584-FCB4-4E40-8CA5-C80CA872209F}" authorId="{26BF1C67-CA57-3F0E-2FAA-CE0B1EED78FA}" created="2024-06-01T09:02:27.440">
    <pc:sldMkLst xmlns:pc="http://schemas.microsoft.com/office/powerpoint/2013/main/command">
      <pc:docMk/>
      <pc:sldMk cId="88186110" sldId="309"/>
    </pc:sldMkLst>
    <p188:txBody>
      <a:bodyPr/>
      <a:lstStyle/>
      <a:p>
        <a:r>
          <a:rPr lang="en-US"/>
          <a:t>CODE KHÔNG CẦN COPY TOÀN BỘ VÀO nhưng cần thì vẫn cắt những đoạn nhỏ ra ghép vào được chứ có phải không đâu</a:t>
        </a:r>
      </a:p>
    </p188:txBody>
  </p188:cm>
  <p188:cm id="{4CA0638D-5C08-4A3F-86C7-783351B9B457}" authorId="{26BF1C67-CA57-3F0E-2FAA-CE0B1EED78FA}" created="2024-06-01T09:02:41.674">
    <pc:sldMkLst xmlns:pc="http://schemas.microsoft.com/office/powerpoint/2013/main/command">
      <pc:docMk/>
      <pc:sldMk cId="88186110" sldId="309"/>
    </pc:sldMkLst>
    <p188:txBody>
      <a:bodyPr/>
      <a:lstStyle/>
      <a:p>
        <a:r>
          <a:rPr lang="en-US"/>
          <a:t>đàn ông đã muốn thì sẽ tìm cách, không muốn sẽ tìm lí do</a:t>
        </a:r>
      </a:p>
    </p188:txBody>
  </p188:cm>
</p188:cmLst>
</file>

<file path=ppt/comments/modernComment_142_F1133D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A3A423-2086-45C9-977C-A104F640EAB5}" authorId="{26BF1C67-CA57-3F0E-2FAA-CE0B1EED78FA}" created="2024-06-01T09:09:42.252">
    <pc:sldMkLst xmlns:pc="http://schemas.microsoft.com/office/powerpoint/2013/main/command">
      <pc:docMk/>
      <pc:sldMk cId="4044569914" sldId="322"/>
    </pc:sldMkLst>
    <p188:txBody>
      <a:bodyPr/>
      <a:lstStyle/>
      <a:p>
        <a:r>
          <a:rPr lang="en-US"/>
          <a:t>được đấy, mà làm lại đoạn để mỗi 1/4 hình tròn là một màu khác </a:t>
        </a:r>
      </a:p>
    </p188:txBody>
  </p188:cm>
</p188:cmLst>
</file>

<file path=ppt/comments/modernComment_148_8BB2A1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BCCDB8-42E0-4E0F-9B1E-F1B9224DAE63}" authorId="{26BF1C67-CA57-3F0E-2FAA-CE0B1EED78FA}" created="2024-06-01T09:10:03.174">
    <pc:sldMkLst xmlns:pc="http://schemas.microsoft.com/office/powerpoint/2013/main/command">
      <pc:docMk/>
      <pc:sldMk cId="2343739833" sldId="328"/>
    </pc:sldMkLst>
    <p188:txBody>
      <a:bodyPr/>
      <a:lstStyle/>
      <a:p>
        <a:r>
          <a:rPr lang="en-US"/>
          <a:t>slide 30</a:t>
        </a:r>
      </a:p>
    </p188:txBody>
  </p188:cm>
  <p188:cm id="{9AAB6514-0800-4BCF-8996-B8487F7CAB40}" authorId="{26BF1C67-CA57-3F0E-2FAA-CE0B1EED78FA}" created="2024-06-01T09:10:28.613">
    <pc:sldMkLst xmlns:pc="http://schemas.microsoft.com/office/powerpoint/2013/main/command">
      <pc:docMk/>
      <pc:sldMk cId="2343739833" sldId="328"/>
    </pc:sldMkLst>
    <p188:txBody>
      <a:bodyPr/>
      <a:lstStyle/>
      <a:p>
        <a:r>
          <a:rPr lang="en-US"/>
          <a:t>làm lại phần algorithm detail với model explanation như t bảo ở trên kia nữa</a:t>
        </a:r>
      </a:p>
    </p188:txBody>
  </p188:cm>
</p188:cmLst>
</file>

<file path=ppt/comments/modernComment_14F_C1A66C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4C865F-9A7B-4105-BDDA-F6CA8A47C9A2}" authorId="{26BF1C67-CA57-3F0E-2FAA-CE0B1EED78FA}" created="2024-06-01T07:55:09.418">
    <pc:sldMkLst xmlns:pc="http://schemas.microsoft.com/office/powerpoint/2013/main/command">
      <pc:docMk/>
      <pc:sldMk cId="203056832" sldId="335"/>
    </pc:sldMkLst>
    <p188:txBody>
      <a:bodyPr/>
      <a:lstStyle/>
      <a:p>
        <a:r>
          <a:rPr lang="en-US"/>
          <a:t>Tiêu đề chưa sửa, mục lục không có đánh số</a:t>
        </a:r>
      </a:p>
    </p188:txBody>
  </p188:cm>
</p188:cmLst>
</file>

<file path=ppt/comments/modernComment_157_B2A709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F521AD-4E28-4DA9-AD14-908DA080AA4D}" authorId="{26BF1C67-CA57-3F0E-2FAA-CE0B1EED78FA}" created="2024-06-01T07:51:01.259">
    <pc:sldMkLst xmlns:pc="http://schemas.microsoft.com/office/powerpoint/2013/main/command">
      <pc:docMk/>
      <pc:sldMk cId="2997291393" sldId="343"/>
    </pc:sldMkLst>
    <p188:txBody>
      <a:bodyPr/>
      <a:lstStyle/>
      <a:p>
        <a:r>
          <a:rPr lang="en-US"/>
          <a:t>Đừng để cả đoạn văn như này, trích các bullet points thôi, như kiểu - based on bài báo của ..., - quá trình tái hiện thí nghiệm của chúng tôi bao gồm,... -kết quả cuối cùng là ...</a:t>
        </a:r>
      </a:p>
    </p188:txBody>
  </p188:cm>
</p188:cmLst>
</file>

<file path=ppt/comments/modernComment_160_963E7D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4CD616-5D43-4033-A78F-BFE11CC02DCA}" authorId="{26BF1C67-CA57-3F0E-2FAA-CE0B1EED78FA}" created="2024-06-01T08:46:10.589">
    <pc:sldMkLst xmlns:pc="http://schemas.microsoft.com/office/powerpoint/2013/main/command">
      <pc:docMk/>
      <pc:sldMk cId="3093494307" sldId="307"/>
    </pc:sldMkLst>
    <p188:txBody>
      <a:bodyPr/>
      <a:lstStyle/>
      <a:p>
        <a:r>
          <a:rPr lang="en-US"/>
          <a:t>tạo slide mới cho tiêu đề đầu mục model explanation</a:t>
        </a:r>
      </a:p>
    </p188:txBody>
  </p188:cm>
</p188:cmLst>
</file>

<file path=ppt/comments/modernComment_164_A63F13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BCCDB8-42E0-4E0F-9B1E-F1B9224DAE63}" authorId="{26BF1C67-CA57-3F0E-2FAA-CE0B1EED78FA}" created="2024-06-01T09:10:03.174">
    <pc:sldMkLst xmlns:pc="http://schemas.microsoft.com/office/powerpoint/2013/main/command">
      <pc:docMk/>
      <pc:sldMk cId="2343739833" sldId="328"/>
    </pc:sldMkLst>
    <p188:txBody>
      <a:bodyPr/>
      <a:lstStyle/>
      <a:p>
        <a:r>
          <a:rPr lang="en-US"/>
          <a:t>slide 30</a:t>
        </a:r>
      </a:p>
    </p188:txBody>
  </p188:cm>
  <p188:cm id="{9AAB6514-0800-4BCF-8996-B8487F7CAB40}" authorId="{26BF1C67-CA57-3F0E-2FAA-CE0B1EED78FA}" created="2024-06-01T09:10:28.613">
    <pc:sldMkLst xmlns:pc="http://schemas.microsoft.com/office/powerpoint/2013/main/command">
      <pc:docMk/>
      <pc:sldMk cId="2343739833" sldId="328"/>
    </pc:sldMkLst>
    <p188:txBody>
      <a:bodyPr/>
      <a:lstStyle/>
      <a:p>
        <a:r>
          <a:rPr lang="en-US"/>
          <a:t>làm lại phần algorithm detail với model explanation như t bảo ở trên kia nữa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67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2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0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14 morph</a:t>
            </a:r>
            <a:r>
              <a:rPr lang="en-US" baseline="0"/>
              <a:t> hộ phát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5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Morph</a:t>
            </a:r>
            <a:r>
              <a:rPr lang="en-US" baseline="0"/>
              <a:t> hộ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72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Morph</a:t>
            </a:r>
            <a:r>
              <a:rPr lang="en-US" baseline="0"/>
              <a:t> hộ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42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Morph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8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40525" y="817600"/>
            <a:ext cx="45903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1200" y="3555250"/>
            <a:ext cx="4469700" cy="41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295750"/>
            <a:ext cx="4018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74350"/>
            <a:ext cx="13035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65613" y="539550"/>
            <a:ext cx="33759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865613" y="1762900"/>
            <a:ext cx="3375900" cy="26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4804688" y="539550"/>
            <a:ext cx="34737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500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02275"/>
            <a:ext cx="5728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13225" y="3026625"/>
            <a:ext cx="5728800" cy="414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5"/>
          <p:cNvGrpSpPr/>
          <p:nvPr/>
        </p:nvGrpSpPr>
        <p:grpSpPr>
          <a:xfrm>
            <a:off x="46511" y="2772551"/>
            <a:ext cx="9307176" cy="1831460"/>
            <a:chOff x="46511" y="2772551"/>
            <a:chExt cx="9307176" cy="1831460"/>
          </a:xfrm>
        </p:grpSpPr>
        <p:grpSp>
          <p:nvGrpSpPr>
            <p:cNvPr id="78" name="Google Shape;78;p15"/>
            <p:cNvGrpSpPr/>
            <p:nvPr/>
          </p:nvGrpSpPr>
          <p:grpSpPr>
            <a:xfrm>
              <a:off x="8476536" y="2772551"/>
              <a:ext cx="877150" cy="877150"/>
              <a:chOff x="2992975" y="656375"/>
              <a:chExt cx="662100" cy="66210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2992975" y="656375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3141963" y="806329"/>
                <a:ext cx="364121" cy="362188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11430" extrusionOk="0">
                    <a:moveTo>
                      <a:pt x="6840" y="1"/>
                    </a:moveTo>
                    <a:cubicBezTo>
                      <a:pt x="6110" y="1"/>
                      <a:pt x="5411" y="92"/>
                      <a:pt x="4803" y="335"/>
                    </a:cubicBezTo>
                    <a:cubicBezTo>
                      <a:pt x="4195" y="548"/>
                      <a:pt x="3679" y="852"/>
                      <a:pt x="3223" y="1247"/>
                    </a:cubicBezTo>
                    <a:cubicBezTo>
                      <a:pt x="2736" y="1612"/>
                      <a:pt x="2341" y="2068"/>
                      <a:pt x="2037" y="2585"/>
                    </a:cubicBezTo>
                    <a:cubicBezTo>
                      <a:pt x="1733" y="3101"/>
                      <a:pt x="1520" y="3588"/>
                      <a:pt x="1368" y="4165"/>
                    </a:cubicBezTo>
                    <a:lnTo>
                      <a:pt x="1368" y="4135"/>
                    </a:lnTo>
                    <a:lnTo>
                      <a:pt x="609" y="4135"/>
                    </a:lnTo>
                    <a:lnTo>
                      <a:pt x="61" y="5503"/>
                    </a:lnTo>
                    <a:lnTo>
                      <a:pt x="1156" y="5503"/>
                    </a:lnTo>
                    <a:lnTo>
                      <a:pt x="1156" y="5563"/>
                    </a:lnTo>
                    <a:lnTo>
                      <a:pt x="1156" y="5898"/>
                    </a:lnTo>
                    <a:cubicBezTo>
                      <a:pt x="1216" y="6019"/>
                      <a:pt x="1216" y="6141"/>
                      <a:pt x="1216" y="6262"/>
                    </a:cubicBezTo>
                    <a:lnTo>
                      <a:pt x="517" y="6262"/>
                    </a:lnTo>
                    <a:lnTo>
                      <a:pt x="1" y="7630"/>
                    </a:lnTo>
                    <a:lnTo>
                      <a:pt x="1581" y="7630"/>
                    </a:lnTo>
                    <a:cubicBezTo>
                      <a:pt x="1764" y="8147"/>
                      <a:pt x="2037" y="8633"/>
                      <a:pt x="2372" y="9089"/>
                    </a:cubicBezTo>
                    <a:cubicBezTo>
                      <a:pt x="2736" y="9545"/>
                      <a:pt x="3101" y="9971"/>
                      <a:pt x="3557" y="10305"/>
                    </a:cubicBezTo>
                    <a:cubicBezTo>
                      <a:pt x="4013" y="10670"/>
                      <a:pt x="4499" y="10913"/>
                      <a:pt x="5046" y="11126"/>
                    </a:cubicBezTo>
                    <a:cubicBezTo>
                      <a:pt x="5563" y="11308"/>
                      <a:pt x="6171" y="11430"/>
                      <a:pt x="6779" y="11430"/>
                    </a:cubicBezTo>
                    <a:cubicBezTo>
                      <a:pt x="7296" y="11430"/>
                      <a:pt x="7752" y="11338"/>
                      <a:pt x="8238" y="11217"/>
                    </a:cubicBezTo>
                    <a:cubicBezTo>
                      <a:pt x="8694" y="11126"/>
                      <a:pt x="9180" y="10974"/>
                      <a:pt x="9606" y="10731"/>
                    </a:cubicBezTo>
                    <a:cubicBezTo>
                      <a:pt x="10031" y="10518"/>
                      <a:pt x="10396" y="10244"/>
                      <a:pt x="10730" y="9910"/>
                    </a:cubicBezTo>
                    <a:cubicBezTo>
                      <a:pt x="11095" y="9606"/>
                      <a:pt x="11338" y="9211"/>
                      <a:pt x="11490" y="8785"/>
                    </a:cubicBezTo>
                    <a:lnTo>
                      <a:pt x="9363" y="7539"/>
                    </a:lnTo>
                    <a:cubicBezTo>
                      <a:pt x="9271" y="7813"/>
                      <a:pt x="9119" y="8086"/>
                      <a:pt x="8907" y="8269"/>
                    </a:cubicBezTo>
                    <a:cubicBezTo>
                      <a:pt x="8724" y="8481"/>
                      <a:pt x="8511" y="8633"/>
                      <a:pt x="8268" y="8755"/>
                    </a:cubicBezTo>
                    <a:cubicBezTo>
                      <a:pt x="8056" y="8876"/>
                      <a:pt x="7812" y="8937"/>
                      <a:pt x="7539" y="9028"/>
                    </a:cubicBezTo>
                    <a:cubicBezTo>
                      <a:pt x="7326" y="9059"/>
                      <a:pt x="7052" y="9089"/>
                      <a:pt x="6840" y="9089"/>
                    </a:cubicBezTo>
                    <a:cubicBezTo>
                      <a:pt x="6293" y="9089"/>
                      <a:pt x="5806" y="8998"/>
                      <a:pt x="5381" y="8724"/>
                    </a:cubicBezTo>
                    <a:cubicBezTo>
                      <a:pt x="4955" y="8451"/>
                      <a:pt x="4621" y="8117"/>
                      <a:pt x="4347" y="7661"/>
                    </a:cubicBezTo>
                    <a:lnTo>
                      <a:pt x="6627" y="7661"/>
                    </a:lnTo>
                    <a:lnTo>
                      <a:pt x="7174" y="6293"/>
                    </a:lnTo>
                    <a:lnTo>
                      <a:pt x="3861" y="6293"/>
                    </a:lnTo>
                    <a:cubicBezTo>
                      <a:pt x="3831" y="6171"/>
                      <a:pt x="3831" y="6110"/>
                      <a:pt x="3831" y="5989"/>
                    </a:cubicBezTo>
                    <a:lnTo>
                      <a:pt x="3831" y="5685"/>
                    </a:lnTo>
                    <a:lnTo>
                      <a:pt x="3831" y="5503"/>
                    </a:lnTo>
                    <a:lnTo>
                      <a:pt x="7083" y="5503"/>
                    </a:lnTo>
                    <a:lnTo>
                      <a:pt x="7630" y="4135"/>
                    </a:lnTo>
                    <a:lnTo>
                      <a:pt x="4104" y="4135"/>
                    </a:lnTo>
                    <a:cubicBezTo>
                      <a:pt x="4317" y="3588"/>
                      <a:pt x="4651" y="3132"/>
                      <a:pt x="5077" y="2797"/>
                    </a:cubicBezTo>
                    <a:cubicBezTo>
                      <a:pt x="5502" y="2463"/>
                      <a:pt x="6080" y="2281"/>
                      <a:pt x="6749" y="2281"/>
                    </a:cubicBezTo>
                    <a:cubicBezTo>
                      <a:pt x="6992" y="2281"/>
                      <a:pt x="7235" y="2311"/>
                      <a:pt x="7478" y="2341"/>
                    </a:cubicBezTo>
                    <a:cubicBezTo>
                      <a:pt x="7752" y="2433"/>
                      <a:pt x="7964" y="2493"/>
                      <a:pt x="8208" y="2615"/>
                    </a:cubicBezTo>
                    <a:cubicBezTo>
                      <a:pt x="8420" y="2767"/>
                      <a:pt x="8663" y="2919"/>
                      <a:pt x="8846" y="3101"/>
                    </a:cubicBezTo>
                    <a:cubicBezTo>
                      <a:pt x="9028" y="3344"/>
                      <a:pt x="9211" y="3557"/>
                      <a:pt x="9332" y="3861"/>
                    </a:cubicBezTo>
                    <a:lnTo>
                      <a:pt x="11369" y="2463"/>
                    </a:lnTo>
                    <a:cubicBezTo>
                      <a:pt x="10974" y="1733"/>
                      <a:pt x="10396" y="1126"/>
                      <a:pt x="9606" y="670"/>
                    </a:cubicBezTo>
                    <a:cubicBezTo>
                      <a:pt x="8815" y="214"/>
                      <a:pt x="7904" y="1"/>
                      <a:pt x="6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15"/>
            <p:cNvGrpSpPr/>
            <p:nvPr/>
          </p:nvGrpSpPr>
          <p:grpSpPr>
            <a:xfrm>
              <a:off x="46511" y="3930523"/>
              <a:ext cx="673488" cy="673488"/>
              <a:chOff x="3993675" y="-205462"/>
              <a:chExt cx="662100" cy="662100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3993675" y="-205462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209889" y="-64140"/>
                <a:ext cx="229666" cy="379472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12858" extrusionOk="0">
                    <a:moveTo>
                      <a:pt x="3556" y="3283"/>
                    </a:moveTo>
                    <a:lnTo>
                      <a:pt x="3556" y="4985"/>
                    </a:lnTo>
                    <a:cubicBezTo>
                      <a:pt x="3252" y="4924"/>
                      <a:pt x="3009" y="4803"/>
                      <a:pt x="2857" y="4651"/>
                    </a:cubicBezTo>
                    <a:cubicBezTo>
                      <a:pt x="2705" y="4529"/>
                      <a:pt x="2614" y="4347"/>
                      <a:pt x="2614" y="4104"/>
                    </a:cubicBezTo>
                    <a:cubicBezTo>
                      <a:pt x="2614" y="3648"/>
                      <a:pt x="2948" y="3405"/>
                      <a:pt x="3556" y="3283"/>
                    </a:cubicBezTo>
                    <a:close/>
                    <a:moveTo>
                      <a:pt x="4256" y="7538"/>
                    </a:moveTo>
                    <a:cubicBezTo>
                      <a:pt x="4559" y="7660"/>
                      <a:pt x="4833" y="7812"/>
                      <a:pt x="5015" y="7903"/>
                    </a:cubicBezTo>
                    <a:cubicBezTo>
                      <a:pt x="5198" y="8055"/>
                      <a:pt x="5319" y="8268"/>
                      <a:pt x="5319" y="8481"/>
                    </a:cubicBezTo>
                    <a:cubicBezTo>
                      <a:pt x="5319" y="8940"/>
                      <a:pt x="4967" y="9182"/>
                      <a:pt x="4365" y="9182"/>
                    </a:cubicBezTo>
                    <a:cubicBezTo>
                      <a:pt x="4329" y="9182"/>
                      <a:pt x="4293" y="9181"/>
                      <a:pt x="4256" y="9180"/>
                    </a:cubicBezTo>
                    <a:lnTo>
                      <a:pt x="4256" y="7538"/>
                    </a:lnTo>
                    <a:close/>
                    <a:moveTo>
                      <a:pt x="3526" y="0"/>
                    </a:moveTo>
                    <a:lnTo>
                      <a:pt x="3526" y="1399"/>
                    </a:lnTo>
                    <a:cubicBezTo>
                      <a:pt x="3100" y="1459"/>
                      <a:pt x="2705" y="1550"/>
                      <a:pt x="2310" y="1702"/>
                    </a:cubicBezTo>
                    <a:cubicBezTo>
                      <a:pt x="1945" y="1854"/>
                      <a:pt x="1581" y="2067"/>
                      <a:pt x="1338" y="2310"/>
                    </a:cubicBezTo>
                    <a:cubicBezTo>
                      <a:pt x="1034" y="2584"/>
                      <a:pt x="790" y="2888"/>
                      <a:pt x="638" y="3283"/>
                    </a:cubicBezTo>
                    <a:cubicBezTo>
                      <a:pt x="456" y="3617"/>
                      <a:pt x="365" y="4043"/>
                      <a:pt x="365" y="4529"/>
                    </a:cubicBezTo>
                    <a:cubicBezTo>
                      <a:pt x="365" y="4864"/>
                      <a:pt x="426" y="5198"/>
                      <a:pt x="517" y="5472"/>
                    </a:cubicBezTo>
                    <a:cubicBezTo>
                      <a:pt x="638" y="5745"/>
                      <a:pt x="790" y="5958"/>
                      <a:pt x="1034" y="6201"/>
                    </a:cubicBezTo>
                    <a:cubicBezTo>
                      <a:pt x="1246" y="6414"/>
                      <a:pt x="1520" y="6627"/>
                      <a:pt x="1854" y="6779"/>
                    </a:cubicBezTo>
                    <a:cubicBezTo>
                      <a:pt x="2189" y="6931"/>
                      <a:pt x="2584" y="7082"/>
                      <a:pt x="3040" y="7234"/>
                    </a:cubicBezTo>
                    <a:lnTo>
                      <a:pt x="3678" y="7417"/>
                    </a:lnTo>
                    <a:lnTo>
                      <a:pt x="3678" y="9241"/>
                    </a:lnTo>
                    <a:cubicBezTo>
                      <a:pt x="3374" y="9210"/>
                      <a:pt x="3040" y="9119"/>
                      <a:pt x="2736" y="8997"/>
                    </a:cubicBezTo>
                    <a:cubicBezTo>
                      <a:pt x="2432" y="8906"/>
                      <a:pt x="2158" y="8785"/>
                      <a:pt x="1885" y="8663"/>
                    </a:cubicBezTo>
                    <a:cubicBezTo>
                      <a:pt x="1672" y="8541"/>
                      <a:pt x="1429" y="8450"/>
                      <a:pt x="1277" y="8329"/>
                    </a:cubicBezTo>
                    <a:cubicBezTo>
                      <a:pt x="1125" y="8207"/>
                      <a:pt x="1034" y="8146"/>
                      <a:pt x="973" y="8086"/>
                    </a:cubicBezTo>
                    <a:lnTo>
                      <a:pt x="0" y="10061"/>
                    </a:lnTo>
                    <a:cubicBezTo>
                      <a:pt x="486" y="10426"/>
                      <a:pt x="1064" y="10669"/>
                      <a:pt x="1672" y="10882"/>
                    </a:cubicBezTo>
                    <a:cubicBezTo>
                      <a:pt x="2280" y="11064"/>
                      <a:pt x="2888" y="11216"/>
                      <a:pt x="3526" y="11247"/>
                    </a:cubicBezTo>
                    <a:lnTo>
                      <a:pt x="3526" y="12858"/>
                    </a:lnTo>
                    <a:lnTo>
                      <a:pt x="4468" y="12858"/>
                    </a:lnTo>
                    <a:lnTo>
                      <a:pt x="4468" y="11247"/>
                    </a:lnTo>
                    <a:cubicBezTo>
                      <a:pt x="4894" y="11247"/>
                      <a:pt x="5350" y="11186"/>
                      <a:pt x="5745" y="11064"/>
                    </a:cubicBezTo>
                    <a:cubicBezTo>
                      <a:pt x="6140" y="10943"/>
                      <a:pt x="6505" y="10760"/>
                      <a:pt x="6809" y="10517"/>
                    </a:cubicBezTo>
                    <a:cubicBezTo>
                      <a:pt x="7113" y="10304"/>
                      <a:pt x="7325" y="10000"/>
                      <a:pt x="7508" y="9636"/>
                    </a:cubicBezTo>
                    <a:cubicBezTo>
                      <a:pt x="7721" y="9241"/>
                      <a:pt x="7781" y="8815"/>
                      <a:pt x="7781" y="8298"/>
                    </a:cubicBezTo>
                    <a:cubicBezTo>
                      <a:pt x="7781" y="7873"/>
                      <a:pt x="7721" y="7447"/>
                      <a:pt x="7569" y="7143"/>
                    </a:cubicBezTo>
                    <a:cubicBezTo>
                      <a:pt x="7417" y="6809"/>
                      <a:pt x="7204" y="6535"/>
                      <a:pt x="6961" y="6323"/>
                    </a:cubicBezTo>
                    <a:cubicBezTo>
                      <a:pt x="6687" y="6079"/>
                      <a:pt x="6383" y="5897"/>
                      <a:pt x="5988" y="5745"/>
                    </a:cubicBezTo>
                    <a:cubicBezTo>
                      <a:pt x="5623" y="5593"/>
                      <a:pt x="5198" y="5441"/>
                      <a:pt x="4742" y="5320"/>
                    </a:cubicBezTo>
                    <a:lnTo>
                      <a:pt x="4286" y="5198"/>
                    </a:lnTo>
                    <a:lnTo>
                      <a:pt x="4286" y="3344"/>
                    </a:lnTo>
                    <a:cubicBezTo>
                      <a:pt x="4559" y="3405"/>
                      <a:pt x="4772" y="3465"/>
                      <a:pt x="5046" y="3557"/>
                    </a:cubicBezTo>
                    <a:cubicBezTo>
                      <a:pt x="5319" y="3617"/>
                      <a:pt x="5532" y="3709"/>
                      <a:pt x="5745" y="3800"/>
                    </a:cubicBezTo>
                    <a:cubicBezTo>
                      <a:pt x="5927" y="3891"/>
                      <a:pt x="6110" y="4013"/>
                      <a:pt x="6231" y="4073"/>
                    </a:cubicBezTo>
                    <a:cubicBezTo>
                      <a:pt x="6353" y="4165"/>
                      <a:pt x="6414" y="4225"/>
                      <a:pt x="6444" y="4256"/>
                    </a:cubicBezTo>
                    <a:lnTo>
                      <a:pt x="7508" y="2432"/>
                    </a:lnTo>
                    <a:cubicBezTo>
                      <a:pt x="7143" y="2219"/>
                      <a:pt x="6687" y="2037"/>
                      <a:pt x="6140" y="1794"/>
                    </a:cubicBezTo>
                    <a:cubicBezTo>
                      <a:pt x="5623" y="1611"/>
                      <a:pt x="5076" y="1459"/>
                      <a:pt x="4468" y="1399"/>
                    </a:cubicBezTo>
                    <a:lnTo>
                      <a:pt x="4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466725" y="18252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2"/>
          </p:nvPr>
        </p:nvSpPr>
        <p:spPr>
          <a:xfrm>
            <a:off x="5293276" y="18252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3"/>
          </p:nvPr>
        </p:nvSpPr>
        <p:spPr>
          <a:xfrm>
            <a:off x="1466725" y="35654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4"/>
          </p:nvPr>
        </p:nvSpPr>
        <p:spPr>
          <a:xfrm>
            <a:off x="5293276" y="356540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5"/>
          </p:nvPr>
        </p:nvSpPr>
        <p:spPr>
          <a:xfrm>
            <a:off x="1466725" y="1260100"/>
            <a:ext cx="2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6"/>
          </p:nvPr>
        </p:nvSpPr>
        <p:spPr>
          <a:xfrm>
            <a:off x="1466725" y="3000325"/>
            <a:ext cx="2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7"/>
          </p:nvPr>
        </p:nvSpPr>
        <p:spPr>
          <a:xfrm>
            <a:off x="5293250" y="1260100"/>
            <a:ext cx="2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8"/>
          </p:nvPr>
        </p:nvSpPr>
        <p:spPr>
          <a:xfrm>
            <a:off x="5293250" y="3000325"/>
            <a:ext cx="2811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4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7_B2A7098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2_F1133D3A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F_C1A66C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32_D0D86D5A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3_B862FA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microsoft.com/office/2018/10/relationships/comments" Target="../comments/modernComment_160_963E7DA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34_96022E3F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5_5419CFE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8/10/relationships/comments" Target="../comments/modernComment_148_8BB2A1B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2C_A76B032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4_A63F130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4110808" y="1073355"/>
            <a:ext cx="3322276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Stock Price Prediction</a:t>
            </a:r>
            <a:br>
              <a:rPr lang="en" sz="4400" dirty="0"/>
            </a:br>
            <a:r>
              <a:rPr lang="en" sz="4400" dirty="0"/>
              <a:t>Using</a:t>
            </a:r>
            <a:br>
              <a:rPr lang="en" sz="4400" dirty="0"/>
            </a:br>
            <a:r>
              <a:rPr lang="en" sz="4400" dirty="0">
                <a:solidFill>
                  <a:schemeClr val="accent1"/>
                </a:solidFill>
              </a:rPr>
              <a:t>Linear Regression</a:t>
            </a:r>
            <a:endParaRPr sz="4400" dirty="0">
              <a:solidFill>
                <a:schemeClr val="accent1"/>
              </a:solidFill>
            </a:endParaRPr>
          </a:p>
        </p:txBody>
      </p:sp>
      <p:grpSp>
        <p:nvGrpSpPr>
          <p:cNvPr id="150" name="Google Shape;150;p27"/>
          <p:cNvGrpSpPr/>
          <p:nvPr/>
        </p:nvGrpSpPr>
        <p:grpSpPr>
          <a:xfrm>
            <a:off x="-304800" y="539500"/>
            <a:ext cx="3910200" cy="4629013"/>
            <a:chOff x="-543650" y="539500"/>
            <a:chExt cx="3910200" cy="4629013"/>
          </a:xfrm>
        </p:grpSpPr>
        <p:sp>
          <p:nvSpPr>
            <p:cNvPr id="151" name="Google Shape;151;p27"/>
            <p:cNvSpPr/>
            <p:nvPr/>
          </p:nvSpPr>
          <p:spPr>
            <a:xfrm>
              <a:off x="-543650" y="711905"/>
              <a:ext cx="3910200" cy="3910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52" name="Google Shape;152;p27"/>
            <p:cNvGrpSpPr/>
            <p:nvPr/>
          </p:nvGrpSpPr>
          <p:grpSpPr>
            <a:xfrm>
              <a:off x="-472908" y="1424984"/>
              <a:ext cx="763799" cy="763799"/>
              <a:chOff x="2992975" y="656375"/>
              <a:chExt cx="662100" cy="662100"/>
            </a:xfrm>
          </p:grpSpPr>
          <p:sp>
            <p:nvSpPr>
              <p:cNvPr id="153" name="Google Shape;153;p27"/>
              <p:cNvSpPr/>
              <p:nvPr/>
            </p:nvSpPr>
            <p:spPr>
              <a:xfrm>
                <a:off x="2992975" y="656375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3141963" y="806329"/>
                <a:ext cx="364121" cy="362188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11430" extrusionOk="0">
                    <a:moveTo>
                      <a:pt x="6840" y="1"/>
                    </a:moveTo>
                    <a:cubicBezTo>
                      <a:pt x="6110" y="1"/>
                      <a:pt x="5411" y="92"/>
                      <a:pt x="4803" y="335"/>
                    </a:cubicBezTo>
                    <a:cubicBezTo>
                      <a:pt x="4195" y="548"/>
                      <a:pt x="3679" y="852"/>
                      <a:pt x="3223" y="1247"/>
                    </a:cubicBezTo>
                    <a:cubicBezTo>
                      <a:pt x="2736" y="1612"/>
                      <a:pt x="2341" y="2068"/>
                      <a:pt x="2037" y="2585"/>
                    </a:cubicBezTo>
                    <a:cubicBezTo>
                      <a:pt x="1733" y="3101"/>
                      <a:pt x="1520" y="3588"/>
                      <a:pt x="1368" y="4165"/>
                    </a:cubicBezTo>
                    <a:lnTo>
                      <a:pt x="1368" y="4135"/>
                    </a:lnTo>
                    <a:lnTo>
                      <a:pt x="609" y="4135"/>
                    </a:lnTo>
                    <a:lnTo>
                      <a:pt x="61" y="5503"/>
                    </a:lnTo>
                    <a:lnTo>
                      <a:pt x="1156" y="5503"/>
                    </a:lnTo>
                    <a:lnTo>
                      <a:pt x="1156" y="5563"/>
                    </a:lnTo>
                    <a:lnTo>
                      <a:pt x="1156" y="5898"/>
                    </a:lnTo>
                    <a:cubicBezTo>
                      <a:pt x="1216" y="6019"/>
                      <a:pt x="1216" y="6141"/>
                      <a:pt x="1216" y="6262"/>
                    </a:cubicBezTo>
                    <a:lnTo>
                      <a:pt x="517" y="6262"/>
                    </a:lnTo>
                    <a:lnTo>
                      <a:pt x="1" y="7630"/>
                    </a:lnTo>
                    <a:lnTo>
                      <a:pt x="1581" y="7630"/>
                    </a:lnTo>
                    <a:cubicBezTo>
                      <a:pt x="1764" y="8147"/>
                      <a:pt x="2037" y="8633"/>
                      <a:pt x="2372" y="9089"/>
                    </a:cubicBezTo>
                    <a:cubicBezTo>
                      <a:pt x="2736" y="9545"/>
                      <a:pt x="3101" y="9971"/>
                      <a:pt x="3557" y="10305"/>
                    </a:cubicBezTo>
                    <a:cubicBezTo>
                      <a:pt x="4013" y="10670"/>
                      <a:pt x="4499" y="10913"/>
                      <a:pt x="5046" y="11126"/>
                    </a:cubicBezTo>
                    <a:cubicBezTo>
                      <a:pt x="5563" y="11308"/>
                      <a:pt x="6171" y="11430"/>
                      <a:pt x="6779" y="11430"/>
                    </a:cubicBezTo>
                    <a:cubicBezTo>
                      <a:pt x="7296" y="11430"/>
                      <a:pt x="7752" y="11338"/>
                      <a:pt x="8238" y="11217"/>
                    </a:cubicBezTo>
                    <a:cubicBezTo>
                      <a:pt x="8694" y="11126"/>
                      <a:pt x="9180" y="10974"/>
                      <a:pt x="9606" y="10731"/>
                    </a:cubicBezTo>
                    <a:cubicBezTo>
                      <a:pt x="10031" y="10518"/>
                      <a:pt x="10396" y="10244"/>
                      <a:pt x="10730" y="9910"/>
                    </a:cubicBezTo>
                    <a:cubicBezTo>
                      <a:pt x="11095" y="9606"/>
                      <a:pt x="11338" y="9211"/>
                      <a:pt x="11490" y="8785"/>
                    </a:cubicBezTo>
                    <a:lnTo>
                      <a:pt x="9363" y="7539"/>
                    </a:lnTo>
                    <a:cubicBezTo>
                      <a:pt x="9271" y="7813"/>
                      <a:pt x="9119" y="8086"/>
                      <a:pt x="8907" y="8269"/>
                    </a:cubicBezTo>
                    <a:cubicBezTo>
                      <a:pt x="8724" y="8481"/>
                      <a:pt x="8511" y="8633"/>
                      <a:pt x="8268" y="8755"/>
                    </a:cubicBezTo>
                    <a:cubicBezTo>
                      <a:pt x="8056" y="8876"/>
                      <a:pt x="7812" y="8937"/>
                      <a:pt x="7539" y="9028"/>
                    </a:cubicBezTo>
                    <a:cubicBezTo>
                      <a:pt x="7326" y="9059"/>
                      <a:pt x="7052" y="9089"/>
                      <a:pt x="6840" y="9089"/>
                    </a:cubicBezTo>
                    <a:cubicBezTo>
                      <a:pt x="6293" y="9089"/>
                      <a:pt x="5806" y="8998"/>
                      <a:pt x="5381" y="8724"/>
                    </a:cubicBezTo>
                    <a:cubicBezTo>
                      <a:pt x="4955" y="8451"/>
                      <a:pt x="4621" y="8117"/>
                      <a:pt x="4347" y="7661"/>
                    </a:cubicBezTo>
                    <a:lnTo>
                      <a:pt x="6627" y="7661"/>
                    </a:lnTo>
                    <a:lnTo>
                      <a:pt x="7174" y="6293"/>
                    </a:lnTo>
                    <a:lnTo>
                      <a:pt x="3861" y="6293"/>
                    </a:lnTo>
                    <a:cubicBezTo>
                      <a:pt x="3831" y="6171"/>
                      <a:pt x="3831" y="6110"/>
                      <a:pt x="3831" y="5989"/>
                    </a:cubicBezTo>
                    <a:lnTo>
                      <a:pt x="3831" y="5685"/>
                    </a:lnTo>
                    <a:lnTo>
                      <a:pt x="3831" y="5503"/>
                    </a:lnTo>
                    <a:lnTo>
                      <a:pt x="7083" y="5503"/>
                    </a:lnTo>
                    <a:lnTo>
                      <a:pt x="7630" y="4135"/>
                    </a:lnTo>
                    <a:lnTo>
                      <a:pt x="4104" y="4135"/>
                    </a:lnTo>
                    <a:cubicBezTo>
                      <a:pt x="4317" y="3588"/>
                      <a:pt x="4651" y="3132"/>
                      <a:pt x="5077" y="2797"/>
                    </a:cubicBezTo>
                    <a:cubicBezTo>
                      <a:pt x="5502" y="2463"/>
                      <a:pt x="6080" y="2281"/>
                      <a:pt x="6749" y="2281"/>
                    </a:cubicBezTo>
                    <a:cubicBezTo>
                      <a:pt x="6992" y="2281"/>
                      <a:pt x="7235" y="2311"/>
                      <a:pt x="7478" y="2341"/>
                    </a:cubicBezTo>
                    <a:cubicBezTo>
                      <a:pt x="7752" y="2433"/>
                      <a:pt x="7964" y="2493"/>
                      <a:pt x="8208" y="2615"/>
                    </a:cubicBezTo>
                    <a:cubicBezTo>
                      <a:pt x="8420" y="2767"/>
                      <a:pt x="8663" y="2919"/>
                      <a:pt x="8846" y="3101"/>
                    </a:cubicBezTo>
                    <a:cubicBezTo>
                      <a:pt x="9028" y="3344"/>
                      <a:pt x="9211" y="3557"/>
                      <a:pt x="9332" y="3861"/>
                    </a:cubicBezTo>
                    <a:lnTo>
                      <a:pt x="11369" y="2463"/>
                    </a:lnTo>
                    <a:cubicBezTo>
                      <a:pt x="10974" y="1733"/>
                      <a:pt x="10396" y="1126"/>
                      <a:pt x="9606" y="670"/>
                    </a:cubicBezTo>
                    <a:cubicBezTo>
                      <a:pt x="8815" y="214"/>
                      <a:pt x="7904" y="1"/>
                      <a:pt x="6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27"/>
            <p:cNvGrpSpPr/>
            <p:nvPr/>
          </p:nvGrpSpPr>
          <p:grpSpPr>
            <a:xfrm>
              <a:off x="196129" y="2516154"/>
              <a:ext cx="470886" cy="470886"/>
              <a:chOff x="3711125" y="728900"/>
              <a:chExt cx="662100" cy="662100"/>
            </a:xfrm>
          </p:grpSpPr>
          <p:sp>
            <p:nvSpPr>
              <p:cNvPr id="156" name="Google Shape;156;p27"/>
              <p:cNvSpPr/>
              <p:nvPr/>
            </p:nvSpPr>
            <p:spPr>
              <a:xfrm>
                <a:off x="3711125" y="728900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3943089" y="889943"/>
                <a:ext cx="221609" cy="340014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1521" extrusionOk="0">
                    <a:moveTo>
                      <a:pt x="3800" y="0"/>
                    </a:moveTo>
                    <a:cubicBezTo>
                      <a:pt x="3344" y="0"/>
                      <a:pt x="2888" y="92"/>
                      <a:pt x="2462" y="244"/>
                    </a:cubicBezTo>
                    <a:cubicBezTo>
                      <a:pt x="2037" y="396"/>
                      <a:pt x="1672" y="578"/>
                      <a:pt x="1368" y="851"/>
                    </a:cubicBezTo>
                    <a:cubicBezTo>
                      <a:pt x="1064" y="1095"/>
                      <a:pt x="821" y="1399"/>
                      <a:pt x="639" y="1763"/>
                    </a:cubicBezTo>
                    <a:cubicBezTo>
                      <a:pt x="456" y="2098"/>
                      <a:pt x="365" y="2462"/>
                      <a:pt x="365" y="2858"/>
                    </a:cubicBezTo>
                    <a:cubicBezTo>
                      <a:pt x="365" y="3283"/>
                      <a:pt x="456" y="3678"/>
                      <a:pt x="608" y="4073"/>
                    </a:cubicBezTo>
                    <a:cubicBezTo>
                      <a:pt x="760" y="4438"/>
                      <a:pt x="912" y="4833"/>
                      <a:pt x="1095" y="5198"/>
                    </a:cubicBezTo>
                    <a:lnTo>
                      <a:pt x="152" y="5198"/>
                    </a:lnTo>
                    <a:lnTo>
                      <a:pt x="152" y="7143"/>
                    </a:lnTo>
                    <a:lnTo>
                      <a:pt x="1551" y="7143"/>
                    </a:lnTo>
                    <a:cubicBezTo>
                      <a:pt x="1520" y="7599"/>
                      <a:pt x="1368" y="8055"/>
                      <a:pt x="1095" y="8511"/>
                    </a:cubicBezTo>
                    <a:cubicBezTo>
                      <a:pt x="791" y="8937"/>
                      <a:pt x="456" y="9301"/>
                      <a:pt x="0" y="9636"/>
                    </a:cubicBezTo>
                    <a:lnTo>
                      <a:pt x="517" y="11429"/>
                    </a:lnTo>
                    <a:cubicBezTo>
                      <a:pt x="912" y="11308"/>
                      <a:pt x="1277" y="11247"/>
                      <a:pt x="1672" y="11156"/>
                    </a:cubicBezTo>
                    <a:cubicBezTo>
                      <a:pt x="2037" y="11095"/>
                      <a:pt x="2402" y="11064"/>
                      <a:pt x="2706" y="11064"/>
                    </a:cubicBezTo>
                    <a:cubicBezTo>
                      <a:pt x="2949" y="11064"/>
                      <a:pt x="3192" y="11095"/>
                      <a:pt x="3465" y="11125"/>
                    </a:cubicBezTo>
                    <a:cubicBezTo>
                      <a:pt x="3678" y="11156"/>
                      <a:pt x="3952" y="11216"/>
                      <a:pt x="4225" y="11277"/>
                    </a:cubicBezTo>
                    <a:cubicBezTo>
                      <a:pt x="4469" y="11308"/>
                      <a:pt x="4742" y="11399"/>
                      <a:pt x="4985" y="11429"/>
                    </a:cubicBezTo>
                    <a:cubicBezTo>
                      <a:pt x="5198" y="11460"/>
                      <a:pt x="5472" y="11520"/>
                      <a:pt x="5684" y="11520"/>
                    </a:cubicBezTo>
                    <a:cubicBezTo>
                      <a:pt x="5988" y="11520"/>
                      <a:pt x="6292" y="11429"/>
                      <a:pt x="6657" y="11368"/>
                    </a:cubicBezTo>
                    <a:cubicBezTo>
                      <a:pt x="6991" y="11247"/>
                      <a:pt x="7295" y="11125"/>
                      <a:pt x="7508" y="10973"/>
                    </a:cubicBezTo>
                    <a:lnTo>
                      <a:pt x="6900" y="9119"/>
                    </a:lnTo>
                    <a:cubicBezTo>
                      <a:pt x="6687" y="9180"/>
                      <a:pt x="6505" y="9241"/>
                      <a:pt x="6353" y="9271"/>
                    </a:cubicBezTo>
                    <a:cubicBezTo>
                      <a:pt x="6201" y="9301"/>
                      <a:pt x="5988" y="9301"/>
                      <a:pt x="5806" y="9301"/>
                    </a:cubicBezTo>
                    <a:cubicBezTo>
                      <a:pt x="5472" y="9301"/>
                      <a:pt x="5137" y="9271"/>
                      <a:pt x="4772" y="9180"/>
                    </a:cubicBezTo>
                    <a:cubicBezTo>
                      <a:pt x="4438" y="9119"/>
                      <a:pt x="4104" y="9089"/>
                      <a:pt x="3709" y="9089"/>
                    </a:cubicBezTo>
                    <a:cubicBezTo>
                      <a:pt x="3557" y="9089"/>
                      <a:pt x="3374" y="9089"/>
                      <a:pt x="3192" y="9119"/>
                    </a:cubicBezTo>
                    <a:cubicBezTo>
                      <a:pt x="3010" y="9149"/>
                      <a:pt x="2766" y="9241"/>
                      <a:pt x="2554" y="9301"/>
                    </a:cubicBezTo>
                    <a:cubicBezTo>
                      <a:pt x="2918" y="8906"/>
                      <a:pt x="3192" y="8511"/>
                      <a:pt x="3374" y="8177"/>
                    </a:cubicBezTo>
                    <a:cubicBezTo>
                      <a:pt x="3557" y="7842"/>
                      <a:pt x="3678" y="7447"/>
                      <a:pt x="3709" y="7083"/>
                    </a:cubicBezTo>
                    <a:lnTo>
                      <a:pt x="6353" y="7083"/>
                    </a:lnTo>
                    <a:lnTo>
                      <a:pt x="6353" y="5198"/>
                    </a:lnTo>
                    <a:lnTo>
                      <a:pt x="3405" y="5198"/>
                    </a:lnTo>
                    <a:cubicBezTo>
                      <a:pt x="3253" y="4803"/>
                      <a:pt x="3101" y="4438"/>
                      <a:pt x="2918" y="4104"/>
                    </a:cubicBezTo>
                    <a:cubicBezTo>
                      <a:pt x="2736" y="3769"/>
                      <a:pt x="2645" y="3465"/>
                      <a:pt x="2645" y="3131"/>
                    </a:cubicBezTo>
                    <a:cubicBezTo>
                      <a:pt x="2645" y="2766"/>
                      <a:pt x="2736" y="2523"/>
                      <a:pt x="2949" y="2310"/>
                    </a:cubicBezTo>
                    <a:cubicBezTo>
                      <a:pt x="3192" y="2128"/>
                      <a:pt x="3465" y="2006"/>
                      <a:pt x="3800" y="2006"/>
                    </a:cubicBezTo>
                    <a:cubicBezTo>
                      <a:pt x="4134" y="2006"/>
                      <a:pt x="4529" y="2128"/>
                      <a:pt x="4924" y="2371"/>
                    </a:cubicBezTo>
                    <a:cubicBezTo>
                      <a:pt x="5320" y="2584"/>
                      <a:pt x="5654" y="2858"/>
                      <a:pt x="5928" y="3192"/>
                    </a:cubicBezTo>
                    <a:lnTo>
                      <a:pt x="7204" y="1642"/>
                    </a:lnTo>
                    <a:cubicBezTo>
                      <a:pt x="6809" y="1095"/>
                      <a:pt x="6292" y="699"/>
                      <a:pt x="5684" y="426"/>
                    </a:cubicBezTo>
                    <a:cubicBezTo>
                      <a:pt x="5076" y="152"/>
                      <a:pt x="4438" y="0"/>
                      <a:pt x="3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27"/>
            <p:cNvSpPr/>
            <p:nvPr/>
          </p:nvSpPr>
          <p:spPr>
            <a:xfrm>
              <a:off x="-155253" y="958787"/>
              <a:ext cx="1664400" cy="239100"/>
            </a:xfrm>
            <a:prstGeom prst="roundRect">
              <a:avLst>
                <a:gd name="adj" fmla="val 50000"/>
              </a:avLst>
            </a:prstGeom>
            <a:solidFill>
              <a:srgbClr val="5FD3F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114050" y="539500"/>
              <a:ext cx="594900" cy="943800"/>
            </a:xfrm>
            <a:prstGeom prst="upArrow">
              <a:avLst>
                <a:gd name="adj1" fmla="val 50000"/>
                <a:gd name="adj2" fmla="val 8068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60" name="Google Shape;160;p27"/>
            <p:cNvGrpSpPr/>
            <p:nvPr/>
          </p:nvGrpSpPr>
          <p:grpSpPr>
            <a:xfrm>
              <a:off x="-472965" y="3431326"/>
              <a:ext cx="845168" cy="213089"/>
              <a:chOff x="3618425" y="97592"/>
              <a:chExt cx="1411200" cy="355800"/>
            </a:xfrm>
          </p:grpSpPr>
          <p:sp>
            <p:nvSpPr>
              <p:cNvPr id="161" name="Google Shape;161;p27"/>
              <p:cNvSpPr/>
              <p:nvPr/>
            </p:nvSpPr>
            <p:spPr>
              <a:xfrm rot="10800000" flipH="1">
                <a:off x="3618425" y="97592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rot="10800000" flipH="1">
                <a:off x="3750493" y="236783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 rot="10800000" flipH="1">
                <a:off x="4749018" y="236732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64" name="Google Shape;164;p27"/>
            <p:cNvSpPr/>
            <p:nvPr/>
          </p:nvSpPr>
          <p:spPr>
            <a:xfrm>
              <a:off x="2780028" y="3715899"/>
              <a:ext cx="115384" cy="417810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2309161" y="1718908"/>
              <a:ext cx="470876" cy="469855"/>
            </a:xfrm>
            <a:custGeom>
              <a:avLst/>
              <a:gdLst/>
              <a:ahLst/>
              <a:cxnLst/>
              <a:rect l="l" t="t" r="r" b="b"/>
              <a:pathLst>
                <a:path w="13831" h="13801" extrusionOk="0">
                  <a:moveTo>
                    <a:pt x="7023" y="3922"/>
                  </a:moveTo>
                  <a:cubicBezTo>
                    <a:pt x="7173" y="3922"/>
                    <a:pt x="7325" y="3932"/>
                    <a:pt x="7477" y="3952"/>
                  </a:cubicBezTo>
                  <a:cubicBezTo>
                    <a:pt x="7569" y="3952"/>
                    <a:pt x="7660" y="3982"/>
                    <a:pt x="7751" y="4043"/>
                  </a:cubicBezTo>
                  <a:cubicBezTo>
                    <a:pt x="7964" y="4104"/>
                    <a:pt x="8176" y="4195"/>
                    <a:pt x="8389" y="4286"/>
                  </a:cubicBezTo>
                  <a:cubicBezTo>
                    <a:pt x="8876" y="4560"/>
                    <a:pt x="9271" y="4985"/>
                    <a:pt x="9514" y="5441"/>
                  </a:cubicBezTo>
                  <a:cubicBezTo>
                    <a:pt x="9635" y="5624"/>
                    <a:pt x="9727" y="5867"/>
                    <a:pt x="9787" y="6080"/>
                  </a:cubicBezTo>
                  <a:cubicBezTo>
                    <a:pt x="9909" y="6505"/>
                    <a:pt x="9939" y="6961"/>
                    <a:pt x="9879" y="7417"/>
                  </a:cubicBezTo>
                  <a:cubicBezTo>
                    <a:pt x="9879" y="7508"/>
                    <a:pt x="9818" y="7599"/>
                    <a:pt x="9787" y="7691"/>
                  </a:cubicBezTo>
                  <a:cubicBezTo>
                    <a:pt x="9727" y="7903"/>
                    <a:pt x="9635" y="8116"/>
                    <a:pt x="9514" y="8329"/>
                  </a:cubicBezTo>
                  <a:cubicBezTo>
                    <a:pt x="9271" y="8815"/>
                    <a:pt x="8845" y="9210"/>
                    <a:pt x="8389" y="9484"/>
                  </a:cubicBezTo>
                  <a:cubicBezTo>
                    <a:pt x="8207" y="9575"/>
                    <a:pt x="7964" y="9666"/>
                    <a:pt x="7751" y="9727"/>
                  </a:cubicBezTo>
                  <a:cubicBezTo>
                    <a:pt x="7467" y="9808"/>
                    <a:pt x="7170" y="9849"/>
                    <a:pt x="6868" y="9849"/>
                  </a:cubicBezTo>
                  <a:cubicBezTo>
                    <a:pt x="6717" y="9849"/>
                    <a:pt x="6566" y="9839"/>
                    <a:pt x="6414" y="9818"/>
                  </a:cubicBezTo>
                  <a:cubicBezTo>
                    <a:pt x="6353" y="9818"/>
                    <a:pt x="6231" y="9788"/>
                    <a:pt x="6140" y="9727"/>
                  </a:cubicBezTo>
                  <a:cubicBezTo>
                    <a:pt x="5927" y="9666"/>
                    <a:pt x="5745" y="9575"/>
                    <a:pt x="5502" y="9484"/>
                  </a:cubicBezTo>
                  <a:cubicBezTo>
                    <a:pt x="5015" y="9210"/>
                    <a:pt x="4620" y="8815"/>
                    <a:pt x="4377" y="8329"/>
                  </a:cubicBezTo>
                  <a:cubicBezTo>
                    <a:pt x="4255" y="8147"/>
                    <a:pt x="4164" y="7903"/>
                    <a:pt x="4103" y="7691"/>
                  </a:cubicBezTo>
                  <a:cubicBezTo>
                    <a:pt x="3982" y="7265"/>
                    <a:pt x="3951" y="6809"/>
                    <a:pt x="4012" y="6353"/>
                  </a:cubicBezTo>
                  <a:cubicBezTo>
                    <a:pt x="4012" y="6262"/>
                    <a:pt x="4073" y="6171"/>
                    <a:pt x="4103" y="6080"/>
                  </a:cubicBezTo>
                  <a:cubicBezTo>
                    <a:pt x="4164" y="5867"/>
                    <a:pt x="4255" y="5654"/>
                    <a:pt x="4377" y="5441"/>
                  </a:cubicBezTo>
                  <a:cubicBezTo>
                    <a:pt x="4620" y="4955"/>
                    <a:pt x="5046" y="4560"/>
                    <a:pt x="5502" y="4286"/>
                  </a:cubicBezTo>
                  <a:cubicBezTo>
                    <a:pt x="5684" y="4195"/>
                    <a:pt x="5927" y="4104"/>
                    <a:pt x="6140" y="4043"/>
                  </a:cubicBezTo>
                  <a:cubicBezTo>
                    <a:pt x="6424" y="3962"/>
                    <a:pt x="6721" y="3922"/>
                    <a:pt x="7023" y="3922"/>
                  </a:cubicBezTo>
                  <a:close/>
                  <a:moveTo>
                    <a:pt x="6079" y="1"/>
                  </a:moveTo>
                  <a:lnTo>
                    <a:pt x="6079" y="1885"/>
                  </a:lnTo>
                  <a:cubicBezTo>
                    <a:pt x="5258" y="1976"/>
                    <a:pt x="4499" y="2341"/>
                    <a:pt x="3860" y="2797"/>
                  </a:cubicBezTo>
                  <a:lnTo>
                    <a:pt x="2523" y="1460"/>
                  </a:lnTo>
                  <a:lnTo>
                    <a:pt x="1398" y="2584"/>
                  </a:lnTo>
                  <a:lnTo>
                    <a:pt x="2736" y="3922"/>
                  </a:lnTo>
                  <a:cubicBezTo>
                    <a:pt x="2310" y="4530"/>
                    <a:pt x="1976" y="5229"/>
                    <a:pt x="1854" y="6019"/>
                  </a:cubicBezTo>
                  <a:lnTo>
                    <a:pt x="1854" y="6140"/>
                  </a:lnTo>
                  <a:lnTo>
                    <a:pt x="0" y="6140"/>
                  </a:lnTo>
                  <a:lnTo>
                    <a:pt x="0" y="7751"/>
                  </a:lnTo>
                  <a:lnTo>
                    <a:pt x="1854" y="7751"/>
                  </a:lnTo>
                  <a:cubicBezTo>
                    <a:pt x="1976" y="8572"/>
                    <a:pt x="2310" y="9332"/>
                    <a:pt x="2766" y="9940"/>
                  </a:cubicBezTo>
                  <a:lnTo>
                    <a:pt x="1429" y="11247"/>
                  </a:lnTo>
                  <a:lnTo>
                    <a:pt x="2584" y="12402"/>
                  </a:lnTo>
                  <a:lnTo>
                    <a:pt x="3891" y="11065"/>
                  </a:lnTo>
                  <a:cubicBezTo>
                    <a:pt x="4499" y="11490"/>
                    <a:pt x="5198" y="11824"/>
                    <a:pt x="5988" y="11946"/>
                  </a:cubicBezTo>
                  <a:lnTo>
                    <a:pt x="6110" y="11946"/>
                  </a:lnTo>
                  <a:lnTo>
                    <a:pt x="6110" y="13800"/>
                  </a:lnTo>
                  <a:lnTo>
                    <a:pt x="7751" y="13800"/>
                  </a:lnTo>
                  <a:lnTo>
                    <a:pt x="7751" y="11946"/>
                  </a:lnTo>
                  <a:cubicBezTo>
                    <a:pt x="8541" y="11824"/>
                    <a:pt x="9301" y="11490"/>
                    <a:pt x="9909" y="11034"/>
                  </a:cubicBezTo>
                  <a:lnTo>
                    <a:pt x="11246" y="12372"/>
                  </a:lnTo>
                  <a:lnTo>
                    <a:pt x="12371" y="11217"/>
                  </a:lnTo>
                  <a:lnTo>
                    <a:pt x="11034" y="9879"/>
                  </a:lnTo>
                  <a:cubicBezTo>
                    <a:pt x="11490" y="9271"/>
                    <a:pt x="11794" y="8603"/>
                    <a:pt x="11915" y="7812"/>
                  </a:cubicBezTo>
                  <a:cubicBezTo>
                    <a:pt x="11976" y="7751"/>
                    <a:pt x="11976" y="7751"/>
                    <a:pt x="11976" y="7721"/>
                  </a:cubicBezTo>
                  <a:lnTo>
                    <a:pt x="13830" y="7721"/>
                  </a:lnTo>
                  <a:lnTo>
                    <a:pt x="13830" y="6080"/>
                  </a:lnTo>
                  <a:lnTo>
                    <a:pt x="11976" y="6080"/>
                  </a:lnTo>
                  <a:cubicBezTo>
                    <a:pt x="11854" y="5289"/>
                    <a:pt x="11520" y="4530"/>
                    <a:pt x="11034" y="3891"/>
                  </a:cubicBezTo>
                  <a:lnTo>
                    <a:pt x="12371" y="2554"/>
                  </a:lnTo>
                  <a:lnTo>
                    <a:pt x="11246" y="1429"/>
                  </a:lnTo>
                  <a:lnTo>
                    <a:pt x="9909" y="2736"/>
                  </a:lnTo>
                  <a:cubicBezTo>
                    <a:pt x="9301" y="2341"/>
                    <a:pt x="8602" y="1976"/>
                    <a:pt x="7812" y="1885"/>
                  </a:cubicBezTo>
                  <a:lnTo>
                    <a:pt x="7690" y="1885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27"/>
            <p:cNvGrpSpPr/>
            <p:nvPr/>
          </p:nvGrpSpPr>
          <p:grpSpPr>
            <a:xfrm>
              <a:off x="54796" y="3921003"/>
              <a:ext cx="417918" cy="417785"/>
              <a:chOff x="4044425" y="756463"/>
              <a:chExt cx="662100" cy="662100"/>
            </a:xfrm>
          </p:grpSpPr>
          <p:sp>
            <p:nvSpPr>
              <p:cNvPr id="167" name="Google Shape;167;p27"/>
              <p:cNvSpPr/>
              <p:nvPr/>
            </p:nvSpPr>
            <p:spPr>
              <a:xfrm>
                <a:off x="4044425" y="756463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4219992" y="922524"/>
                <a:ext cx="310971" cy="329996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6840" extrusionOk="0">
                    <a:moveTo>
                      <a:pt x="1" y="1"/>
                    </a:moveTo>
                    <a:lnTo>
                      <a:pt x="1551" y="2828"/>
                    </a:lnTo>
                    <a:lnTo>
                      <a:pt x="852" y="2828"/>
                    </a:lnTo>
                    <a:lnTo>
                      <a:pt x="852" y="3831"/>
                    </a:lnTo>
                    <a:lnTo>
                      <a:pt x="2037" y="3831"/>
                    </a:lnTo>
                    <a:lnTo>
                      <a:pt x="2371" y="4500"/>
                    </a:lnTo>
                    <a:lnTo>
                      <a:pt x="2371" y="4803"/>
                    </a:lnTo>
                    <a:lnTo>
                      <a:pt x="821" y="4803"/>
                    </a:lnTo>
                    <a:lnTo>
                      <a:pt x="821" y="5807"/>
                    </a:lnTo>
                    <a:lnTo>
                      <a:pt x="2371" y="5807"/>
                    </a:lnTo>
                    <a:lnTo>
                      <a:pt x="2371" y="6840"/>
                    </a:lnTo>
                    <a:lnTo>
                      <a:pt x="3952" y="6840"/>
                    </a:lnTo>
                    <a:lnTo>
                      <a:pt x="3952" y="5807"/>
                    </a:lnTo>
                    <a:lnTo>
                      <a:pt x="5502" y="5807"/>
                    </a:lnTo>
                    <a:lnTo>
                      <a:pt x="5502" y="4803"/>
                    </a:lnTo>
                    <a:lnTo>
                      <a:pt x="3952" y="4803"/>
                    </a:lnTo>
                    <a:lnTo>
                      <a:pt x="3952" y="4500"/>
                    </a:lnTo>
                    <a:lnTo>
                      <a:pt x="4317" y="3831"/>
                    </a:lnTo>
                    <a:lnTo>
                      <a:pt x="5502" y="3831"/>
                    </a:lnTo>
                    <a:lnTo>
                      <a:pt x="5502" y="2828"/>
                    </a:lnTo>
                    <a:lnTo>
                      <a:pt x="4803" y="2828"/>
                    </a:lnTo>
                    <a:lnTo>
                      <a:pt x="6444" y="1"/>
                    </a:lnTo>
                    <a:lnTo>
                      <a:pt x="4712" y="1"/>
                    </a:lnTo>
                    <a:lnTo>
                      <a:pt x="3192" y="3132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2122003" y="1055748"/>
              <a:ext cx="845168" cy="213089"/>
              <a:chOff x="3538650" y="686217"/>
              <a:chExt cx="1411200" cy="355800"/>
            </a:xfrm>
          </p:grpSpPr>
          <p:sp>
            <p:nvSpPr>
              <p:cNvPr id="170" name="Google Shape;170;p27"/>
              <p:cNvSpPr/>
              <p:nvPr/>
            </p:nvSpPr>
            <p:spPr>
              <a:xfrm>
                <a:off x="3538650" y="686217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3670718" y="821827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4669243" y="774478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73" name="Google Shape;173;p27"/>
            <p:cNvSpPr/>
            <p:nvPr/>
          </p:nvSpPr>
          <p:spPr>
            <a:xfrm>
              <a:off x="667122" y="1597954"/>
              <a:ext cx="115384" cy="417810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27"/>
            <p:cNvGrpSpPr/>
            <p:nvPr/>
          </p:nvGrpSpPr>
          <p:grpSpPr>
            <a:xfrm>
              <a:off x="-262328" y="1907186"/>
              <a:ext cx="3166750" cy="3261327"/>
              <a:chOff x="1772454" y="416713"/>
              <a:chExt cx="1674643" cy="1724840"/>
            </a:xfrm>
          </p:grpSpPr>
          <p:grpSp>
            <p:nvGrpSpPr>
              <p:cNvPr id="175" name="Google Shape;175;p27"/>
              <p:cNvGrpSpPr/>
              <p:nvPr/>
            </p:nvGrpSpPr>
            <p:grpSpPr>
              <a:xfrm>
                <a:off x="1772454" y="540964"/>
                <a:ext cx="1674643" cy="1600589"/>
                <a:chOff x="1712229" y="1258539"/>
                <a:chExt cx="1674643" cy="1600589"/>
              </a:xfrm>
            </p:grpSpPr>
            <p:sp>
              <p:nvSpPr>
                <p:cNvPr id="176" name="Google Shape;176;p27"/>
                <p:cNvSpPr/>
                <p:nvPr/>
              </p:nvSpPr>
              <p:spPr>
                <a:xfrm>
                  <a:off x="1712229" y="1258539"/>
                  <a:ext cx="1104670" cy="160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0" h="94509" extrusionOk="0">
                      <a:moveTo>
                        <a:pt x="42347" y="1"/>
                      </a:moveTo>
                      <a:cubicBezTo>
                        <a:pt x="42189" y="1"/>
                        <a:pt x="42098" y="9"/>
                        <a:pt x="42098" y="9"/>
                      </a:cubicBezTo>
                      <a:cubicBezTo>
                        <a:pt x="42098" y="9"/>
                        <a:pt x="41521" y="5237"/>
                        <a:pt x="41369" y="7395"/>
                      </a:cubicBezTo>
                      <a:cubicBezTo>
                        <a:pt x="41369" y="7699"/>
                        <a:pt x="41308" y="8003"/>
                        <a:pt x="41217" y="8307"/>
                      </a:cubicBezTo>
                      <a:lnTo>
                        <a:pt x="41126" y="8763"/>
                      </a:lnTo>
                      <a:cubicBezTo>
                        <a:pt x="41065" y="8915"/>
                        <a:pt x="41034" y="9097"/>
                        <a:pt x="40974" y="9249"/>
                      </a:cubicBezTo>
                      <a:cubicBezTo>
                        <a:pt x="40913" y="9401"/>
                        <a:pt x="40852" y="9523"/>
                        <a:pt x="40822" y="9675"/>
                      </a:cubicBezTo>
                      <a:cubicBezTo>
                        <a:pt x="40730" y="9827"/>
                        <a:pt x="40700" y="9979"/>
                        <a:pt x="40609" y="10131"/>
                      </a:cubicBezTo>
                      <a:cubicBezTo>
                        <a:pt x="40518" y="10404"/>
                        <a:pt x="40396" y="10708"/>
                        <a:pt x="40274" y="10951"/>
                      </a:cubicBezTo>
                      <a:cubicBezTo>
                        <a:pt x="40244" y="11073"/>
                        <a:pt x="40153" y="11225"/>
                        <a:pt x="40092" y="11377"/>
                      </a:cubicBezTo>
                      <a:cubicBezTo>
                        <a:pt x="40001" y="11529"/>
                        <a:pt x="39910" y="11711"/>
                        <a:pt x="39818" y="11924"/>
                      </a:cubicBezTo>
                      <a:cubicBezTo>
                        <a:pt x="39727" y="12076"/>
                        <a:pt x="39636" y="12258"/>
                        <a:pt x="39545" y="12441"/>
                      </a:cubicBezTo>
                      <a:cubicBezTo>
                        <a:pt x="39454" y="12623"/>
                        <a:pt x="39363" y="12836"/>
                        <a:pt x="39241" y="13018"/>
                      </a:cubicBezTo>
                      <a:cubicBezTo>
                        <a:pt x="38694" y="14052"/>
                        <a:pt x="38147" y="14994"/>
                        <a:pt x="37782" y="15663"/>
                      </a:cubicBezTo>
                      <a:cubicBezTo>
                        <a:pt x="37539" y="16058"/>
                        <a:pt x="37356" y="16392"/>
                        <a:pt x="37144" y="16727"/>
                      </a:cubicBezTo>
                      <a:cubicBezTo>
                        <a:pt x="37083" y="16970"/>
                        <a:pt x="36961" y="17152"/>
                        <a:pt x="36870" y="17334"/>
                      </a:cubicBezTo>
                      <a:cubicBezTo>
                        <a:pt x="36445" y="18094"/>
                        <a:pt x="36019" y="18854"/>
                        <a:pt x="35624" y="19675"/>
                      </a:cubicBezTo>
                      <a:cubicBezTo>
                        <a:pt x="35533" y="19857"/>
                        <a:pt x="35442" y="20070"/>
                        <a:pt x="35350" y="20283"/>
                      </a:cubicBezTo>
                      <a:cubicBezTo>
                        <a:pt x="35138" y="20678"/>
                        <a:pt x="34955" y="21073"/>
                        <a:pt x="34773" y="21499"/>
                      </a:cubicBezTo>
                      <a:cubicBezTo>
                        <a:pt x="34621" y="21803"/>
                        <a:pt x="34469" y="22137"/>
                        <a:pt x="34317" y="22471"/>
                      </a:cubicBezTo>
                      <a:cubicBezTo>
                        <a:pt x="34195" y="22836"/>
                        <a:pt x="34043" y="23170"/>
                        <a:pt x="33891" y="23505"/>
                      </a:cubicBezTo>
                      <a:cubicBezTo>
                        <a:pt x="33770" y="23778"/>
                        <a:pt x="33679" y="24082"/>
                        <a:pt x="33557" y="24356"/>
                      </a:cubicBezTo>
                      <a:cubicBezTo>
                        <a:pt x="33466" y="24447"/>
                        <a:pt x="33435" y="24569"/>
                        <a:pt x="33405" y="24690"/>
                      </a:cubicBezTo>
                      <a:cubicBezTo>
                        <a:pt x="33375" y="24842"/>
                        <a:pt x="33283" y="24964"/>
                        <a:pt x="33253" y="25116"/>
                      </a:cubicBezTo>
                      <a:cubicBezTo>
                        <a:pt x="32949" y="25876"/>
                        <a:pt x="32675" y="26635"/>
                        <a:pt x="32463" y="27395"/>
                      </a:cubicBezTo>
                      <a:cubicBezTo>
                        <a:pt x="32007" y="28824"/>
                        <a:pt x="31581" y="30313"/>
                        <a:pt x="31308" y="31803"/>
                      </a:cubicBezTo>
                      <a:cubicBezTo>
                        <a:pt x="30730" y="34994"/>
                        <a:pt x="30548" y="38216"/>
                        <a:pt x="30426" y="41438"/>
                      </a:cubicBezTo>
                      <a:cubicBezTo>
                        <a:pt x="30426" y="42654"/>
                        <a:pt x="30791" y="45420"/>
                        <a:pt x="30730" y="47548"/>
                      </a:cubicBezTo>
                      <a:cubicBezTo>
                        <a:pt x="30730" y="48581"/>
                        <a:pt x="30639" y="49463"/>
                        <a:pt x="30305" y="49919"/>
                      </a:cubicBezTo>
                      <a:cubicBezTo>
                        <a:pt x="30305" y="49919"/>
                        <a:pt x="6809" y="84478"/>
                        <a:pt x="0" y="94509"/>
                      </a:cubicBezTo>
                      <a:lnTo>
                        <a:pt x="36657" y="94509"/>
                      </a:lnTo>
                      <a:lnTo>
                        <a:pt x="48420" y="74235"/>
                      </a:lnTo>
                      <a:lnTo>
                        <a:pt x="53375" y="69828"/>
                      </a:lnTo>
                      <a:lnTo>
                        <a:pt x="53892" y="69372"/>
                      </a:lnTo>
                      <a:lnTo>
                        <a:pt x="62737" y="61499"/>
                      </a:lnTo>
                      <a:lnTo>
                        <a:pt x="65229" y="59311"/>
                      </a:lnTo>
                      <a:lnTo>
                        <a:pt x="64865" y="58672"/>
                      </a:lnTo>
                      <a:lnTo>
                        <a:pt x="62342" y="53627"/>
                      </a:lnTo>
                      <a:lnTo>
                        <a:pt x="61065" y="50982"/>
                      </a:lnTo>
                      <a:lnTo>
                        <a:pt x="59758" y="48308"/>
                      </a:lnTo>
                      <a:lnTo>
                        <a:pt x="58481" y="45663"/>
                      </a:lnTo>
                      <a:lnTo>
                        <a:pt x="57174" y="42988"/>
                      </a:lnTo>
                      <a:lnTo>
                        <a:pt x="55381" y="39432"/>
                      </a:lnTo>
                      <a:lnTo>
                        <a:pt x="53223" y="35055"/>
                      </a:lnTo>
                      <a:lnTo>
                        <a:pt x="49879" y="28277"/>
                      </a:lnTo>
                      <a:lnTo>
                        <a:pt x="47569" y="23626"/>
                      </a:lnTo>
                      <a:lnTo>
                        <a:pt x="47326" y="23809"/>
                      </a:lnTo>
                      <a:lnTo>
                        <a:pt x="44439" y="25906"/>
                      </a:lnTo>
                      <a:lnTo>
                        <a:pt x="44408" y="25936"/>
                      </a:lnTo>
                      <a:cubicBezTo>
                        <a:pt x="44530" y="24265"/>
                        <a:pt x="46627" y="18945"/>
                        <a:pt x="47326" y="17152"/>
                      </a:cubicBezTo>
                      <a:cubicBezTo>
                        <a:pt x="47326" y="17122"/>
                        <a:pt x="47387" y="17091"/>
                        <a:pt x="47387" y="17030"/>
                      </a:cubicBezTo>
                      <a:cubicBezTo>
                        <a:pt x="47478" y="16787"/>
                        <a:pt x="47569" y="16575"/>
                        <a:pt x="47569" y="16575"/>
                      </a:cubicBezTo>
                      <a:cubicBezTo>
                        <a:pt x="47569" y="16575"/>
                        <a:pt x="48268" y="7881"/>
                        <a:pt x="47326" y="3869"/>
                      </a:cubicBezTo>
                      <a:cubicBezTo>
                        <a:pt x="47205" y="3292"/>
                        <a:pt x="47053" y="2805"/>
                        <a:pt x="46840" y="2441"/>
                      </a:cubicBezTo>
                      <a:cubicBezTo>
                        <a:pt x="46688" y="2197"/>
                        <a:pt x="46536" y="1954"/>
                        <a:pt x="46354" y="1772"/>
                      </a:cubicBezTo>
                      <a:lnTo>
                        <a:pt x="46323" y="1742"/>
                      </a:lnTo>
                      <a:cubicBezTo>
                        <a:pt x="46232" y="1650"/>
                        <a:pt x="46202" y="1590"/>
                        <a:pt x="46110" y="1498"/>
                      </a:cubicBezTo>
                      <a:cubicBezTo>
                        <a:pt x="45898" y="1225"/>
                        <a:pt x="45594" y="1042"/>
                        <a:pt x="45320" y="860"/>
                      </a:cubicBezTo>
                      <a:cubicBezTo>
                        <a:pt x="44130" y="90"/>
                        <a:pt x="42869" y="1"/>
                        <a:pt x="42347" y="1"/>
                      </a:cubicBezTo>
                      <a:close/>
                    </a:path>
                  </a:pathLst>
                </a:custGeom>
                <a:solidFill>
                  <a:srgbClr val="AA8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2455596" y="1545429"/>
                  <a:ext cx="61271" cy="1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8" h="761" extrusionOk="0">
                      <a:moveTo>
                        <a:pt x="3435" y="0"/>
                      </a:moveTo>
                      <a:cubicBezTo>
                        <a:pt x="2894" y="255"/>
                        <a:pt x="2302" y="385"/>
                        <a:pt x="1712" y="385"/>
                      </a:cubicBezTo>
                      <a:cubicBezTo>
                        <a:pt x="1177" y="385"/>
                        <a:pt x="644" y="278"/>
                        <a:pt x="152" y="61"/>
                      </a:cubicBezTo>
                      <a:lnTo>
                        <a:pt x="1" y="426"/>
                      </a:lnTo>
                      <a:cubicBezTo>
                        <a:pt x="517" y="639"/>
                        <a:pt x="1095" y="760"/>
                        <a:pt x="1703" y="760"/>
                      </a:cubicBezTo>
                      <a:cubicBezTo>
                        <a:pt x="2341" y="760"/>
                        <a:pt x="3040" y="608"/>
                        <a:pt x="3618" y="335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2396911" y="1659717"/>
                  <a:ext cx="420056" cy="78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04" h="46185" extrusionOk="0">
                      <a:moveTo>
                        <a:pt x="7235" y="0"/>
                      </a:moveTo>
                      <a:lnTo>
                        <a:pt x="4104" y="2280"/>
                      </a:lnTo>
                      <a:cubicBezTo>
                        <a:pt x="3830" y="4499"/>
                        <a:pt x="4560" y="6778"/>
                        <a:pt x="5016" y="9028"/>
                      </a:cubicBezTo>
                      <a:cubicBezTo>
                        <a:pt x="5958" y="13830"/>
                        <a:pt x="5472" y="18815"/>
                        <a:pt x="4134" y="23526"/>
                      </a:cubicBezTo>
                      <a:cubicBezTo>
                        <a:pt x="2918" y="27873"/>
                        <a:pt x="0" y="32037"/>
                        <a:pt x="578" y="36718"/>
                      </a:cubicBezTo>
                      <a:cubicBezTo>
                        <a:pt x="1034" y="40669"/>
                        <a:pt x="3435" y="43983"/>
                        <a:pt x="7174" y="45381"/>
                      </a:cubicBezTo>
                      <a:cubicBezTo>
                        <a:pt x="8699" y="45922"/>
                        <a:pt x="10283" y="46184"/>
                        <a:pt x="11879" y="46184"/>
                      </a:cubicBezTo>
                      <a:cubicBezTo>
                        <a:pt x="12255" y="46184"/>
                        <a:pt x="12633" y="46170"/>
                        <a:pt x="13010" y="46141"/>
                      </a:cubicBezTo>
                      <a:lnTo>
                        <a:pt x="13496" y="45685"/>
                      </a:lnTo>
                      <a:lnTo>
                        <a:pt x="24803" y="35624"/>
                      </a:lnTo>
                      <a:lnTo>
                        <a:pt x="7235" y="0"/>
                      </a:ln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3169629" y="1506712"/>
                  <a:ext cx="201797" cy="182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6" h="10753" extrusionOk="0">
                      <a:moveTo>
                        <a:pt x="3153" y="1"/>
                      </a:moveTo>
                      <a:cubicBezTo>
                        <a:pt x="1924" y="1"/>
                        <a:pt x="773" y="660"/>
                        <a:pt x="395" y="2347"/>
                      </a:cubicBezTo>
                      <a:cubicBezTo>
                        <a:pt x="0" y="4019"/>
                        <a:pt x="517" y="4748"/>
                        <a:pt x="730" y="6420"/>
                      </a:cubicBezTo>
                      <a:cubicBezTo>
                        <a:pt x="760" y="6694"/>
                        <a:pt x="821" y="6998"/>
                        <a:pt x="912" y="7302"/>
                      </a:cubicBezTo>
                      <a:cubicBezTo>
                        <a:pt x="1520" y="9125"/>
                        <a:pt x="3162" y="10220"/>
                        <a:pt x="4985" y="10615"/>
                      </a:cubicBezTo>
                      <a:cubicBezTo>
                        <a:pt x="5421" y="10707"/>
                        <a:pt x="5865" y="10752"/>
                        <a:pt x="6309" y="10752"/>
                      </a:cubicBezTo>
                      <a:cubicBezTo>
                        <a:pt x="7318" y="10752"/>
                        <a:pt x="8323" y="10520"/>
                        <a:pt x="9210" y="10098"/>
                      </a:cubicBezTo>
                      <a:cubicBezTo>
                        <a:pt x="11915" y="8791"/>
                        <a:pt x="11156" y="6299"/>
                        <a:pt x="9514" y="4444"/>
                      </a:cubicBezTo>
                      <a:cubicBezTo>
                        <a:pt x="9241" y="4110"/>
                        <a:pt x="8937" y="3806"/>
                        <a:pt x="8633" y="3502"/>
                      </a:cubicBezTo>
                      <a:cubicBezTo>
                        <a:pt x="8146" y="2985"/>
                        <a:pt x="7660" y="2529"/>
                        <a:pt x="7143" y="2074"/>
                      </a:cubicBezTo>
                      <a:cubicBezTo>
                        <a:pt x="6657" y="1618"/>
                        <a:pt x="6140" y="1222"/>
                        <a:pt x="5593" y="827"/>
                      </a:cubicBezTo>
                      <a:cubicBezTo>
                        <a:pt x="4896" y="317"/>
                        <a:pt x="4006" y="1"/>
                        <a:pt x="3153" y="1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3169629" y="1506203"/>
                  <a:ext cx="120459" cy="1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10584" extrusionOk="0">
                      <a:moveTo>
                        <a:pt x="3153" y="0"/>
                      </a:moveTo>
                      <a:cubicBezTo>
                        <a:pt x="1924" y="0"/>
                        <a:pt x="773" y="659"/>
                        <a:pt x="395" y="2347"/>
                      </a:cubicBezTo>
                      <a:cubicBezTo>
                        <a:pt x="0" y="4018"/>
                        <a:pt x="517" y="4748"/>
                        <a:pt x="730" y="6420"/>
                      </a:cubicBezTo>
                      <a:cubicBezTo>
                        <a:pt x="760" y="6693"/>
                        <a:pt x="821" y="6997"/>
                        <a:pt x="912" y="7301"/>
                      </a:cubicBezTo>
                      <a:cubicBezTo>
                        <a:pt x="1520" y="9125"/>
                        <a:pt x="3162" y="10219"/>
                        <a:pt x="4985" y="10584"/>
                      </a:cubicBezTo>
                      <a:cubicBezTo>
                        <a:pt x="4377" y="10189"/>
                        <a:pt x="3891" y="9611"/>
                        <a:pt x="3496" y="8973"/>
                      </a:cubicBezTo>
                      <a:cubicBezTo>
                        <a:pt x="2614" y="7453"/>
                        <a:pt x="2858" y="5234"/>
                        <a:pt x="4256" y="4170"/>
                      </a:cubicBezTo>
                      <a:cubicBezTo>
                        <a:pt x="5259" y="3441"/>
                        <a:pt x="6687" y="3228"/>
                        <a:pt x="7113" y="2073"/>
                      </a:cubicBezTo>
                      <a:cubicBezTo>
                        <a:pt x="6627" y="1678"/>
                        <a:pt x="6079" y="1252"/>
                        <a:pt x="5593" y="827"/>
                      </a:cubicBezTo>
                      <a:cubicBezTo>
                        <a:pt x="4896" y="317"/>
                        <a:pt x="4006" y="0"/>
                        <a:pt x="3153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3176827" y="1384226"/>
                  <a:ext cx="210045" cy="15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3" h="9443" extrusionOk="0">
                      <a:moveTo>
                        <a:pt x="3870" y="1"/>
                      </a:moveTo>
                      <a:cubicBezTo>
                        <a:pt x="3785" y="1"/>
                        <a:pt x="3701" y="2"/>
                        <a:pt x="3618" y="4"/>
                      </a:cubicBezTo>
                      <a:cubicBezTo>
                        <a:pt x="2615" y="96"/>
                        <a:pt x="1794" y="308"/>
                        <a:pt x="1217" y="886"/>
                      </a:cubicBezTo>
                      <a:lnTo>
                        <a:pt x="1095" y="1008"/>
                      </a:lnTo>
                      <a:cubicBezTo>
                        <a:pt x="1" y="2406"/>
                        <a:pt x="639" y="6631"/>
                        <a:pt x="609" y="8211"/>
                      </a:cubicBezTo>
                      <a:cubicBezTo>
                        <a:pt x="609" y="8454"/>
                        <a:pt x="609" y="8728"/>
                        <a:pt x="639" y="8941"/>
                      </a:cubicBezTo>
                      <a:cubicBezTo>
                        <a:pt x="913" y="9275"/>
                        <a:pt x="1308" y="9427"/>
                        <a:pt x="1764" y="9427"/>
                      </a:cubicBezTo>
                      <a:cubicBezTo>
                        <a:pt x="1888" y="9437"/>
                        <a:pt x="2012" y="9442"/>
                        <a:pt x="2138" y="9442"/>
                      </a:cubicBezTo>
                      <a:cubicBezTo>
                        <a:pt x="3125" y="9442"/>
                        <a:pt x="4167" y="9143"/>
                        <a:pt x="5138" y="8819"/>
                      </a:cubicBezTo>
                      <a:cubicBezTo>
                        <a:pt x="6475" y="8272"/>
                        <a:pt x="7995" y="7755"/>
                        <a:pt x="9211" y="6965"/>
                      </a:cubicBezTo>
                      <a:cubicBezTo>
                        <a:pt x="9879" y="6509"/>
                        <a:pt x="10487" y="5932"/>
                        <a:pt x="10883" y="5172"/>
                      </a:cubicBezTo>
                      <a:cubicBezTo>
                        <a:pt x="12402" y="2345"/>
                        <a:pt x="8907" y="916"/>
                        <a:pt x="6779" y="369"/>
                      </a:cubicBezTo>
                      <a:cubicBezTo>
                        <a:pt x="5834" y="147"/>
                        <a:pt x="4786" y="1"/>
                        <a:pt x="3870" y="1"/>
                      </a:cubicBezTo>
                      <a:close/>
                    </a:path>
                  </a:pathLst>
                </a:custGeom>
                <a:solidFill>
                  <a:srgbClr val="AA8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3181468" y="1384293"/>
                  <a:ext cx="151348" cy="16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7" h="9492" extrusionOk="0">
                      <a:moveTo>
                        <a:pt x="3374" y="0"/>
                      </a:moveTo>
                      <a:cubicBezTo>
                        <a:pt x="2402" y="92"/>
                        <a:pt x="1551" y="304"/>
                        <a:pt x="973" y="882"/>
                      </a:cubicBezTo>
                      <a:lnTo>
                        <a:pt x="882" y="1004"/>
                      </a:lnTo>
                      <a:cubicBezTo>
                        <a:pt x="122" y="1915"/>
                        <a:pt x="61" y="3162"/>
                        <a:pt x="61" y="4317"/>
                      </a:cubicBezTo>
                      <a:cubicBezTo>
                        <a:pt x="61" y="5229"/>
                        <a:pt x="61" y="6171"/>
                        <a:pt x="122" y="7083"/>
                      </a:cubicBezTo>
                      <a:cubicBezTo>
                        <a:pt x="152" y="7599"/>
                        <a:pt x="0" y="8207"/>
                        <a:pt x="213" y="8663"/>
                      </a:cubicBezTo>
                      <a:cubicBezTo>
                        <a:pt x="304" y="8785"/>
                        <a:pt x="335" y="8906"/>
                        <a:pt x="426" y="8967"/>
                      </a:cubicBezTo>
                      <a:cubicBezTo>
                        <a:pt x="669" y="9332"/>
                        <a:pt x="1064" y="9484"/>
                        <a:pt x="1520" y="9484"/>
                      </a:cubicBezTo>
                      <a:cubicBezTo>
                        <a:pt x="1608" y="9489"/>
                        <a:pt x="1696" y="9491"/>
                        <a:pt x="1785" y="9491"/>
                      </a:cubicBezTo>
                      <a:cubicBezTo>
                        <a:pt x="2804" y="9491"/>
                        <a:pt x="3888" y="9184"/>
                        <a:pt x="4894" y="8876"/>
                      </a:cubicBezTo>
                      <a:cubicBezTo>
                        <a:pt x="5077" y="8815"/>
                        <a:pt x="5320" y="8754"/>
                        <a:pt x="5502" y="8663"/>
                      </a:cubicBezTo>
                      <a:cubicBezTo>
                        <a:pt x="6140" y="8450"/>
                        <a:pt x="6809" y="8177"/>
                        <a:pt x="7447" y="7873"/>
                      </a:cubicBezTo>
                      <a:cubicBezTo>
                        <a:pt x="7599" y="7751"/>
                        <a:pt x="8937" y="7204"/>
                        <a:pt x="8937" y="6991"/>
                      </a:cubicBezTo>
                      <a:cubicBezTo>
                        <a:pt x="8876" y="6688"/>
                        <a:pt x="8815" y="6384"/>
                        <a:pt x="8785" y="6080"/>
                      </a:cubicBezTo>
                      <a:cubicBezTo>
                        <a:pt x="8329" y="4955"/>
                        <a:pt x="7265" y="4195"/>
                        <a:pt x="6414" y="3314"/>
                      </a:cubicBezTo>
                      <a:cubicBezTo>
                        <a:pt x="5654" y="2523"/>
                        <a:pt x="5046" y="1581"/>
                        <a:pt x="4286" y="760"/>
                      </a:cubicBezTo>
                      <a:cubicBezTo>
                        <a:pt x="4013" y="456"/>
                        <a:pt x="3709" y="244"/>
                        <a:pt x="3374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3205670" y="1514028"/>
                  <a:ext cx="99866" cy="33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7" h="2007" extrusionOk="0">
                      <a:moveTo>
                        <a:pt x="5714" y="0"/>
                      </a:moveTo>
                      <a:cubicBezTo>
                        <a:pt x="4043" y="912"/>
                        <a:pt x="1611" y="1429"/>
                        <a:pt x="0" y="1611"/>
                      </a:cubicBezTo>
                      <a:lnTo>
                        <a:pt x="61" y="2006"/>
                      </a:lnTo>
                      <a:cubicBezTo>
                        <a:pt x="1641" y="1824"/>
                        <a:pt x="4164" y="1277"/>
                        <a:pt x="5897" y="335"/>
                      </a:cubicBezTo>
                      <a:lnTo>
                        <a:pt x="5714" y="0"/>
                      </a:ln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3161906" y="1689272"/>
                  <a:ext cx="212094" cy="16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9818" extrusionOk="0">
                      <a:moveTo>
                        <a:pt x="2332" y="1"/>
                      </a:moveTo>
                      <a:cubicBezTo>
                        <a:pt x="1874" y="1"/>
                        <a:pt x="1459" y="121"/>
                        <a:pt x="1186" y="444"/>
                      </a:cubicBezTo>
                      <a:cubicBezTo>
                        <a:pt x="0" y="1690"/>
                        <a:pt x="426" y="5216"/>
                        <a:pt x="821" y="6705"/>
                      </a:cubicBezTo>
                      <a:cubicBezTo>
                        <a:pt x="973" y="7374"/>
                        <a:pt x="1277" y="8103"/>
                        <a:pt x="1824" y="8529"/>
                      </a:cubicBezTo>
                      <a:cubicBezTo>
                        <a:pt x="2128" y="8711"/>
                        <a:pt x="2523" y="8833"/>
                        <a:pt x="2888" y="8954"/>
                      </a:cubicBezTo>
                      <a:cubicBezTo>
                        <a:pt x="4226" y="9294"/>
                        <a:pt x="5997" y="9817"/>
                        <a:pt x="7598" y="9817"/>
                      </a:cubicBezTo>
                      <a:cubicBezTo>
                        <a:pt x="8433" y="9817"/>
                        <a:pt x="9222" y="9674"/>
                        <a:pt x="9879" y="9289"/>
                      </a:cubicBezTo>
                      <a:cubicBezTo>
                        <a:pt x="10457" y="8954"/>
                        <a:pt x="10943" y="8407"/>
                        <a:pt x="11308" y="7647"/>
                      </a:cubicBezTo>
                      <a:cubicBezTo>
                        <a:pt x="12523" y="4760"/>
                        <a:pt x="10001" y="3027"/>
                        <a:pt x="7569" y="1994"/>
                      </a:cubicBezTo>
                      <a:cubicBezTo>
                        <a:pt x="7265" y="1872"/>
                        <a:pt x="6839" y="1659"/>
                        <a:pt x="6353" y="1416"/>
                      </a:cubicBezTo>
                      <a:cubicBezTo>
                        <a:pt x="5228" y="869"/>
                        <a:pt x="3769" y="109"/>
                        <a:pt x="2645" y="18"/>
                      </a:cubicBezTo>
                      <a:cubicBezTo>
                        <a:pt x="2539" y="7"/>
                        <a:pt x="2434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AA8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3173745" y="1860400"/>
                  <a:ext cx="138477" cy="16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7" h="9519" extrusionOk="0">
                      <a:moveTo>
                        <a:pt x="4257" y="0"/>
                      </a:moveTo>
                      <a:cubicBezTo>
                        <a:pt x="4196" y="0"/>
                        <a:pt x="4135" y="2"/>
                        <a:pt x="4074" y="5"/>
                      </a:cubicBezTo>
                      <a:cubicBezTo>
                        <a:pt x="3648" y="66"/>
                        <a:pt x="3222" y="127"/>
                        <a:pt x="2858" y="370"/>
                      </a:cubicBezTo>
                      <a:cubicBezTo>
                        <a:pt x="2767" y="401"/>
                        <a:pt x="2706" y="461"/>
                        <a:pt x="2615" y="522"/>
                      </a:cubicBezTo>
                      <a:cubicBezTo>
                        <a:pt x="2341" y="674"/>
                        <a:pt x="2128" y="917"/>
                        <a:pt x="1946" y="1160"/>
                      </a:cubicBezTo>
                      <a:cubicBezTo>
                        <a:pt x="365" y="3045"/>
                        <a:pt x="1" y="5750"/>
                        <a:pt x="760" y="8030"/>
                      </a:cubicBezTo>
                      <a:cubicBezTo>
                        <a:pt x="1110" y="9095"/>
                        <a:pt x="1329" y="9518"/>
                        <a:pt x="1728" y="9518"/>
                      </a:cubicBezTo>
                      <a:cubicBezTo>
                        <a:pt x="2024" y="9518"/>
                        <a:pt x="2419" y="9286"/>
                        <a:pt x="3040" y="8911"/>
                      </a:cubicBezTo>
                      <a:cubicBezTo>
                        <a:pt x="4165" y="8212"/>
                        <a:pt x="5533" y="7908"/>
                        <a:pt x="6566" y="7057"/>
                      </a:cubicBezTo>
                      <a:cubicBezTo>
                        <a:pt x="7174" y="6540"/>
                        <a:pt x="7630" y="5872"/>
                        <a:pt x="7873" y="5112"/>
                      </a:cubicBezTo>
                      <a:cubicBezTo>
                        <a:pt x="8116" y="4261"/>
                        <a:pt x="8177" y="3410"/>
                        <a:pt x="7903" y="2589"/>
                      </a:cubicBezTo>
                      <a:cubicBezTo>
                        <a:pt x="7377" y="1098"/>
                        <a:pt x="5810" y="0"/>
                        <a:pt x="4257" y="0"/>
                      </a:cubicBezTo>
                      <a:close/>
                    </a:path>
                  </a:pathLst>
                </a:custGeom>
                <a:solidFill>
                  <a:srgbClr val="AA8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3161906" y="1689966"/>
                  <a:ext cx="167318" cy="166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9820" extrusionOk="0">
                      <a:moveTo>
                        <a:pt x="2404" y="1"/>
                      </a:moveTo>
                      <a:cubicBezTo>
                        <a:pt x="1918" y="1"/>
                        <a:pt x="1473" y="93"/>
                        <a:pt x="1186" y="433"/>
                      </a:cubicBezTo>
                      <a:cubicBezTo>
                        <a:pt x="0" y="1679"/>
                        <a:pt x="426" y="5205"/>
                        <a:pt x="821" y="6694"/>
                      </a:cubicBezTo>
                      <a:cubicBezTo>
                        <a:pt x="973" y="7394"/>
                        <a:pt x="1277" y="8093"/>
                        <a:pt x="1824" y="8518"/>
                      </a:cubicBezTo>
                      <a:cubicBezTo>
                        <a:pt x="2128" y="8701"/>
                        <a:pt x="2523" y="8822"/>
                        <a:pt x="2888" y="8944"/>
                      </a:cubicBezTo>
                      <a:cubicBezTo>
                        <a:pt x="4226" y="9283"/>
                        <a:pt x="5998" y="9820"/>
                        <a:pt x="7599" y="9820"/>
                      </a:cubicBezTo>
                      <a:cubicBezTo>
                        <a:pt x="8434" y="9820"/>
                        <a:pt x="9223" y="9674"/>
                        <a:pt x="9879" y="9278"/>
                      </a:cubicBezTo>
                      <a:cubicBezTo>
                        <a:pt x="9788" y="8761"/>
                        <a:pt x="9241" y="8245"/>
                        <a:pt x="8815" y="8093"/>
                      </a:cubicBezTo>
                      <a:cubicBezTo>
                        <a:pt x="8329" y="7910"/>
                        <a:pt x="7843" y="7880"/>
                        <a:pt x="7295" y="7789"/>
                      </a:cubicBezTo>
                      <a:cubicBezTo>
                        <a:pt x="5684" y="7546"/>
                        <a:pt x="4408" y="6239"/>
                        <a:pt x="4043" y="4688"/>
                      </a:cubicBezTo>
                      <a:cubicBezTo>
                        <a:pt x="3952" y="4384"/>
                        <a:pt x="3921" y="4050"/>
                        <a:pt x="3921" y="3746"/>
                      </a:cubicBezTo>
                      <a:cubicBezTo>
                        <a:pt x="3891" y="2621"/>
                        <a:pt x="4043" y="1497"/>
                        <a:pt x="3283" y="585"/>
                      </a:cubicBezTo>
                      <a:cubicBezTo>
                        <a:pt x="3101" y="342"/>
                        <a:pt x="2858" y="159"/>
                        <a:pt x="2645" y="7"/>
                      </a:cubicBezTo>
                      <a:cubicBezTo>
                        <a:pt x="2564" y="3"/>
                        <a:pt x="2483" y="1"/>
                        <a:pt x="2404" y="1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3173745" y="1869241"/>
                  <a:ext cx="133329" cy="15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8997" extrusionOk="0">
                      <a:moveTo>
                        <a:pt x="2615" y="0"/>
                      </a:moveTo>
                      <a:cubicBezTo>
                        <a:pt x="2341" y="152"/>
                        <a:pt x="2128" y="395"/>
                        <a:pt x="1946" y="638"/>
                      </a:cubicBezTo>
                      <a:cubicBezTo>
                        <a:pt x="365" y="2523"/>
                        <a:pt x="1" y="5228"/>
                        <a:pt x="760" y="7508"/>
                      </a:cubicBezTo>
                      <a:cubicBezTo>
                        <a:pt x="1110" y="8573"/>
                        <a:pt x="1329" y="8996"/>
                        <a:pt x="1728" y="8996"/>
                      </a:cubicBezTo>
                      <a:cubicBezTo>
                        <a:pt x="2024" y="8996"/>
                        <a:pt x="2419" y="8764"/>
                        <a:pt x="3040" y="8389"/>
                      </a:cubicBezTo>
                      <a:cubicBezTo>
                        <a:pt x="4165" y="7690"/>
                        <a:pt x="5533" y="7386"/>
                        <a:pt x="6566" y="6535"/>
                      </a:cubicBezTo>
                      <a:cubicBezTo>
                        <a:pt x="7174" y="6018"/>
                        <a:pt x="7630" y="5350"/>
                        <a:pt x="7873" y="4590"/>
                      </a:cubicBezTo>
                      <a:cubicBezTo>
                        <a:pt x="7654" y="4410"/>
                        <a:pt x="7391" y="4341"/>
                        <a:pt x="7104" y="4341"/>
                      </a:cubicBezTo>
                      <a:cubicBezTo>
                        <a:pt x="6276" y="4341"/>
                        <a:pt x="5252" y="4918"/>
                        <a:pt x="4529" y="5076"/>
                      </a:cubicBezTo>
                      <a:cubicBezTo>
                        <a:pt x="4383" y="5125"/>
                        <a:pt x="4219" y="5156"/>
                        <a:pt x="4057" y="5156"/>
                      </a:cubicBezTo>
                      <a:cubicBezTo>
                        <a:pt x="3915" y="5156"/>
                        <a:pt x="3775" y="5133"/>
                        <a:pt x="3648" y="5076"/>
                      </a:cubicBezTo>
                      <a:cubicBezTo>
                        <a:pt x="2098" y="4438"/>
                        <a:pt x="3496" y="2006"/>
                        <a:pt x="3101" y="638"/>
                      </a:cubicBezTo>
                      <a:cubicBezTo>
                        <a:pt x="3040" y="365"/>
                        <a:pt x="2888" y="152"/>
                        <a:pt x="2615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1712229" y="2063826"/>
                  <a:ext cx="536890" cy="795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3" h="46962" extrusionOk="0">
                      <a:moveTo>
                        <a:pt x="30730" y="1"/>
                      </a:moveTo>
                      <a:cubicBezTo>
                        <a:pt x="30730" y="1034"/>
                        <a:pt x="30639" y="1916"/>
                        <a:pt x="30305" y="2372"/>
                      </a:cubicBezTo>
                      <a:cubicBezTo>
                        <a:pt x="30305" y="2372"/>
                        <a:pt x="6809" y="36931"/>
                        <a:pt x="0" y="46962"/>
                      </a:cubicBezTo>
                      <a:lnTo>
                        <a:pt x="7204" y="46962"/>
                      </a:lnTo>
                      <a:cubicBezTo>
                        <a:pt x="9149" y="44682"/>
                        <a:pt x="10912" y="42220"/>
                        <a:pt x="12614" y="39788"/>
                      </a:cubicBezTo>
                      <a:cubicBezTo>
                        <a:pt x="18359" y="31703"/>
                        <a:pt x="24134" y="23557"/>
                        <a:pt x="28602" y="14682"/>
                      </a:cubicBezTo>
                      <a:cubicBezTo>
                        <a:pt x="30183" y="11521"/>
                        <a:pt x="31612" y="8207"/>
                        <a:pt x="31642" y="4712"/>
                      </a:cubicBezTo>
                      <a:cubicBezTo>
                        <a:pt x="31703" y="3101"/>
                        <a:pt x="31338" y="1460"/>
                        <a:pt x="30730" y="1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2263060" y="1273104"/>
                  <a:ext cx="235769" cy="449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2" h="26536" extrusionOk="0">
                      <a:moveTo>
                        <a:pt x="12858" y="0"/>
                      </a:moveTo>
                      <a:cubicBezTo>
                        <a:pt x="12463" y="1976"/>
                        <a:pt x="11672" y="3830"/>
                        <a:pt x="10487" y="5441"/>
                      </a:cubicBezTo>
                      <a:cubicBezTo>
                        <a:pt x="9970" y="6140"/>
                        <a:pt x="9393" y="6809"/>
                        <a:pt x="8785" y="7447"/>
                      </a:cubicBezTo>
                      <a:cubicBezTo>
                        <a:pt x="8207" y="9727"/>
                        <a:pt x="6353" y="13131"/>
                        <a:pt x="5320" y="14894"/>
                      </a:cubicBezTo>
                      <a:cubicBezTo>
                        <a:pt x="3283" y="18511"/>
                        <a:pt x="1308" y="22462"/>
                        <a:pt x="1" y="26535"/>
                      </a:cubicBezTo>
                      <a:cubicBezTo>
                        <a:pt x="3192" y="23435"/>
                        <a:pt x="6019" y="19544"/>
                        <a:pt x="8329" y="15897"/>
                      </a:cubicBezTo>
                      <a:cubicBezTo>
                        <a:pt x="11186" y="11307"/>
                        <a:pt x="13344" y="6262"/>
                        <a:pt x="13922" y="912"/>
                      </a:cubicBezTo>
                      <a:cubicBezTo>
                        <a:pt x="13557" y="547"/>
                        <a:pt x="13223" y="243"/>
                        <a:pt x="12858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2362411" y="2317114"/>
                  <a:ext cx="178122" cy="19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8" h="11764" extrusionOk="0">
                      <a:moveTo>
                        <a:pt x="214" y="0"/>
                      </a:moveTo>
                      <a:lnTo>
                        <a:pt x="1" y="304"/>
                      </a:lnTo>
                      <a:cubicBezTo>
                        <a:pt x="3527" y="2827"/>
                        <a:pt x="7357" y="5867"/>
                        <a:pt x="9120" y="9301"/>
                      </a:cubicBezTo>
                      <a:cubicBezTo>
                        <a:pt x="9180" y="9423"/>
                        <a:pt x="9241" y="9575"/>
                        <a:pt x="9332" y="9727"/>
                      </a:cubicBezTo>
                      <a:cubicBezTo>
                        <a:pt x="9667" y="10365"/>
                        <a:pt x="10092" y="11034"/>
                        <a:pt x="9879" y="11642"/>
                      </a:cubicBezTo>
                      <a:lnTo>
                        <a:pt x="10214" y="11763"/>
                      </a:lnTo>
                      <a:cubicBezTo>
                        <a:pt x="10518" y="11034"/>
                        <a:pt x="10062" y="10244"/>
                        <a:pt x="9667" y="9514"/>
                      </a:cubicBezTo>
                      <a:cubicBezTo>
                        <a:pt x="9606" y="9362"/>
                        <a:pt x="9515" y="9271"/>
                        <a:pt x="9454" y="9119"/>
                      </a:cubicBezTo>
                      <a:cubicBezTo>
                        <a:pt x="7661" y="5654"/>
                        <a:pt x="3800" y="2523"/>
                        <a:pt x="214" y="0"/>
                      </a:cubicBez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3192798" y="1869241"/>
                  <a:ext cx="54057" cy="1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7539" extrusionOk="0">
                      <a:moveTo>
                        <a:pt x="1520" y="0"/>
                      </a:moveTo>
                      <a:cubicBezTo>
                        <a:pt x="274" y="760"/>
                        <a:pt x="0" y="2158"/>
                        <a:pt x="91" y="3374"/>
                      </a:cubicBezTo>
                      <a:cubicBezTo>
                        <a:pt x="122" y="4256"/>
                        <a:pt x="304" y="5167"/>
                        <a:pt x="821" y="5927"/>
                      </a:cubicBezTo>
                      <a:cubicBezTo>
                        <a:pt x="1307" y="6687"/>
                        <a:pt x="2097" y="7325"/>
                        <a:pt x="3101" y="7538"/>
                      </a:cubicBezTo>
                      <a:cubicBezTo>
                        <a:pt x="3161" y="7295"/>
                        <a:pt x="3192" y="7022"/>
                        <a:pt x="3040" y="6778"/>
                      </a:cubicBezTo>
                      <a:cubicBezTo>
                        <a:pt x="2888" y="6566"/>
                        <a:pt x="2675" y="6414"/>
                        <a:pt x="2493" y="6231"/>
                      </a:cubicBezTo>
                      <a:cubicBezTo>
                        <a:pt x="1733" y="5471"/>
                        <a:pt x="1307" y="4407"/>
                        <a:pt x="1216" y="3283"/>
                      </a:cubicBezTo>
                      <a:cubicBezTo>
                        <a:pt x="1125" y="2189"/>
                        <a:pt x="1307" y="1064"/>
                        <a:pt x="1520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2457662" y="1697808"/>
                  <a:ext cx="39645" cy="178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" h="10518" extrusionOk="0">
                      <a:moveTo>
                        <a:pt x="395" y="0"/>
                      </a:moveTo>
                      <a:lnTo>
                        <a:pt x="395" y="0"/>
                      </a:lnTo>
                      <a:cubicBezTo>
                        <a:pt x="0" y="1642"/>
                        <a:pt x="365" y="3435"/>
                        <a:pt x="790" y="4833"/>
                      </a:cubicBezTo>
                      <a:cubicBezTo>
                        <a:pt x="851" y="5016"/>
                        <a:pt x="912" y="5198"/>
                        <a:pt x="973" y="5411"/>
                      </a:cubicBezTo>
                      <a:cubicBezTo>
                        <a:pt x="1429" y="7083"/>
                        <a:pt x="1976" y="8785"/>
                        <a:pt x="1611" y="10456"/>
                      </a:cubicBezTo>
                      <a:lnTo>
                        <a:pt x="2006" y="10517"/>
                      </a:lnTo>
                      <a:cubicBezTo>
                        <a:pt x="2341" y="8754"/>
                        <a:pt x="1824" y="6991"/>
                        <a:pt x="1368" y="5259"/>
                      </a:cubicBezTo>
                      <a:cubicBezTo>
                        <a:pt x="1277" y="5046"/>
                        <a:pt x="1216" y="4864"/>
                        <a:pt x="1155" y="4681"/>
                      </a:cubicBezTo>
                      <a:cubicBezTo>
                        <a:pt x="790" y="3344"/>
                        <a:pt x="395" y="1611"/>
                        <a:pt x="790" y="92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2342849" y="2278498"/>
                  <a:ext cx="257920" cy="5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0" h="3527" extrusionOk="0">
                      <a:moveTo>
                        <a:pt x="183" y="1"/>
                      </a:moveTo>
                      <a:lnTo>
                        <a:pt x="1" y="305"/>
                      </a:lnTo>
                      <a:cubicBezTo>
                        <a:pt x="2433" y="1855"/>
                        <a:pt x="4955" y="2888"/>
                        <a:pt x="7387" y="3283"/>
                      </a:cubicBezTo>
                      <a:cubicBezTo>
                        <a:pt x="8238" y="3435"/>
                        <a:pt x="9120" y="3526"/>
                        <a:pt x="10001" y="3526"/>
                      </a:cubicBezTo>
                      <a:cubicBezTo>
                        <a:pt x="11855" y="3526"/>
                        <a:pt x="13649" y="3131"/>
                        <a:pt x="15229" y="2432"/>
                      </a:cubicBezTo>
                      <a:lnTo>
                        <a:pt x="15077" y="2068"/>
                      </a:lnTo>
                      <a:cubicBezTo>
                        <a:pt x="13505" y="2780"/>
                        <a:pt x="11760" y="3131"/>
                        <a:pt x="9931" y="3131"/>
                      </a:cubicBezTo>
                      <a:cubicBezTo>
                        <a:pt x="9107" y="3131"/>
                        <a:pt x="8267" y="3060"/>
                        <a:pt x="7417" y="2919"/>
                      </a:cubicBezTo>
                      <a:cubicBezTo>
                        <a:pt x="5016" y="2493"/>
                        <a:pt x="2584" y="1520"/>
                        <a:pt x="183" y="1"/>
                      </a:cubicBez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2465894" y="1740471"/>
                  <a:ext cx="48925" cy="1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25" extrusionOk="0">
                      <a:moveTo>
                        <a:pt x="2018" y="1"/>
                      </a:moveTo>
                      <a:cubicBezTo>
                        <a:pt x="1326" y="1"/>
                        <a:pt x="618" y="171"/>
                        <a:pt x="0" y="491"/>
                      </a:cubicBezTo>
                      <a:lnTo>
                        <a:pt x="183" y="825"/>
                      </a:lnTo>
                      <a:cubicBezTo>
                        <a:pt x="698" y="536"/>
                        <a:pt x="1325" y="402"/>
                        <a:pt x="1941" y="402"/>
                      </a:cubicBezTo>
                      <a:cubicBezTo>
                        <a:pt x="2233" y="402"/>
                        <a:pt x="2523" y="432"/>
                        <a:pt x="2797" y="491"/>
                      </a:cubicBezTo>
                      <a:lnTo>
                        <a:pt x="2888" y="95"/>
                      </a:lnTo>
                      <a:cubicBezTo>
                        <a:pt x="2606" y="32"/>
                        <a:pt x="2313" y="1"/>
                        <a:pt x="2018" y="1"/>
                      </a:cubicBez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195;p27"/>
              <p:cNvGrpSpPr/>
              <p:nvPr/>
            </p:nvGrpSpPr>
            <p:grpSpPr>
              <a:xfrm>
                <a:off x="2576614" y="416713"/>
                <a:ext cx="693912" cy="1441321"/>
                <a:chOff x="3889827" y="1458425"/>
                <a:chExt cx="693912" cy="1441321"/>
              </a:xfrm>
            </p:grpSpPr>
            <p:sp>
              <p:nvSpPr>
                <p:cNvPr id="196" name="Google Shape;196;p27"/>
                <p:cNvSpPr/>
                <p:nvPr/>
              </p:nvSpPr>
              <p:spPr>
                <a:xfrm>
                  <a:off x="3889827" y="1458425"/>
                  <a:ext cx="693912" cy="144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5" h="85109" extrusionOk="0">
                      <a:moveTo>
                        <a:pt x="3679" y="0"/>
                      </a:moveTo>
                      <a:cubicBezTo>
                        <a:pt x="1642" y="0"/>
                        <a:pt x="1" y="1672"/>
                        <a:pt x="1" y="3678"/>
                      </a:cubicBezTo>
                      <a:lnTo>
                        <a:pt x="1" y="81430"/>
                      </a:lnTo>
                      <a:cubicBezTo>
                        <a:pt x="1" y="83467"/>
                        <a:pt x="1673" y="85108"/>
                        <a:pt x="3679" y="85108"/>
                      </a:cubicBezTo>
                      <a:lnTo>
                        <a:pt x="37266" y="85108"/>
                      </a:lnTo>
                      <a:cubicBezTo>
                        <a:pt x="39333" y="85108"/>
                        <a:pt x="40974" y="83436"/>
                        <a:pt x="40974" y="81430"/>
                      </a:cubicBezTo>
                      <a:lnTo>
                        <a:pt x="40974" y="3678"/>
                      </a:lnTo>
                      <a:cubicBezTo>
                        <a:pt x="40974" y="1642"/>
                        <a:pt x="39303" y="0"/>
                        <a:pt x="372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3933083" y="1504239"/>
                  <a:ext cx="607374" cy="134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5" h="79578" extrusionOk="0">
                      <a:moveTo>
                        <a:pt x="4924" y="1"/>
                      </a:moveTo>
                      <a:cubicBezTo>
                        <a:pt x="2189" y="1"/>
                        <a:pt x="0" y="2463"/>
                        <a:pt x="0" y="5472"/>
                      </a:cubicBezTo>
                      <a:lnTo>
                        <a:pt x="0" y="74531"/>
                      </a:lnTo>
                      <a:cubicBezTo>
                        <a:pt x="0" y="77283"/>
                        <a:pt x="1831" y="79577"/>
                        <a:pt x="3934" y="79577"/>
                      </a:cubicBezTo>
                      <a:cubicBezTo>
                        <a:pt x="4130" y="79577"/>
                        <a:pt x="4329" y="79557"/>
                        <a:pt x="4529" y="79515"/>
                      </a:cubicBezTo>
                      <a:lnTo>
                        <a:pt x="30457" y="79515"/>
                      </a:lnTo>
                      <a:cubicBezTo>
                        <a:pt x="30729" y="79557"/>
                        <a:pt x="30995" y="79578"/>
                        <a:pt x="31254" y="79578"/>
                      </a:cubicBezTo>
                      <a:cubicBezTo>
                        <a:pt x="33989" y="79578"/>
                        <a:pt x="35864" y="77308"/>
                        <a:pt x="35837" y="74531"/>
                      </a:cubicBezTo>
                      <a:lnTo>
                        <a:pt x="35837" y="5472"/>
                      </a:lnTo>
                      <a:cubicBezTo>
                        <a:pt x="35837" y="2432"/>
                        <a:pt x="33618" y="1"/>
                        <a:pt x="308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4008756" y="2585323"/>
                  <a:ext cx="458651" cy="3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3" h="183" extrusionOk="0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27083" y="183"/>
                      </a:lnTo>
                      <a:lnTo>
                        <a:pt x="270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4008756" y="2630104"/>
                  <a:ext cx="458651" cy="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3" h="214" extrusionOk="0">
                      <a:moveTo>
                        <a:pt x="0" y="1"/>
                      </a:moveTo>
                      <a:lnTo>
                        <a:pt x="0" y="214"/>
                      </a:lnTo>
                      <a:lnTo>
                        <a:pt x="27083" y="214"/>
                      </a:lnTo>
                      <a:lnTo>
                        <a:pt x="270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4008756" y="2674376"/>
                  <a:ext cx="458651" cy="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3" h="214" extrusionOk="0">
                      <a:moveTo>
                        <a:pt x="0" y="1"/>
                      </a:moveTo>
                      <a:lnTo>
                        <a:pt x="0" y="214"/>
                      </a:lnTo>
                      <a:lnTo>
                        <a:pt x="27083" y="214"/>
                      </a:lnTo>
                      <a:lnTo>
                        <a:pt x="270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4008756" y="2719682"/>
                  <a:ext cx="458651" cy="3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3" h="183" extrusionOk="0">
                      <a:moveTo>
                        <a:pt x="0" y="1"/>
                      </a:moveTo>
                      <a:lnTo>
                        <a:pt x="0" y="183"/>
                      </a:lnTo>
                      <a:lnTo>
                        <a:pt x="27083" y="183"/>
                      </a:lnTo>
                      <a:lnTo>
                        <a:pt x="270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4008756" y="2763954"/>
                  <a:ext cx="292908" cy="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14" extrusionOk="0">
                      <a:moveTo>
                        <a:pt x="0" y="1"/>
                      </a:moveTo>
                      <a:lnTo>
                        <a:pt x="0" y="213"/>
                      </a:lnTo>
                      <a:lnTo>
                        <a:pt x="17296" y="213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4088037" y="1622135"/>
                  <a:ext cx="105014" cy="11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6901" extrusionOk="0">
                      <a:moveTo>
                        <a:pt x="0" y="0"/>
                      </a:moveTo>
                      <a:lnTo>
                        <a:pt x="0" y="6900"/>
                      </a:lnTo>
                      <a:lnTo>
                        <a:pt x="6140" y="6900"/>
                      </a:lnTo>
                      <a:cubicBezTo>
                        <a:pt x="6201" y="6687"/>
                        <a:pt x="6201" y="6414"/>
                        <a:pt x="6201" y="6171"/>
                      </a:cubicBezTo>
                      <a:cubicBezTo>
                        <a:pt x="6201" y="2766"/>
                        <a:pt x="343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3982504" y="1622135"/>
                  <a:ext cx="172974" cy="21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4" h="12402" extrusionOk="0">
                      <a:moveTo>
                        <a:pt x="6201" y="0"/>
                      </a:moveTo>
                      <a:cubicBezTo>
                        <a:pt x="4316" y="0"/>
                        <a:pt x="2614" y="851"/>
                        <a:pt x="1490" y="2189"/>
                      </a:cubicBezTo>
                      <a:cubicBezTo>
                        <a:pt x="578" y="3283"/>
                        <a:pt x="0" y="4712"/>
                        <a:pt x="0" y="6231"/>
                      </a:cubicBezTo>
                      <a:cubicBezTo>
                        <a:pt x="0" y="6444"/>
                        <a:pt x="0" y="6718"/>
                        <a:pt x="31" y="6930"/>
                      </a:cubicBezTo>
                      <a:cubicBezTo>
                        <a:pt x="365" y="10031"/>
                        <a:pt x="3009" y="12402"/>
                        <a:pt x="6201" y="12402"/>
                      </a:cubicBezTo>
                      <a:cubicBezTo>
                        <a:pt x="7751" y="12402"/>
                        <a:pt x="9149" y="11855"/>
                        <a:pt x="10213" y="10943"/>
                      </a:cubicBezTo>
                      <a:lnTo>
                        <a:pt x="6201" y="6900"/>
                      </a:lnTo>
                      <a:lnTo>
                        <a:pt x="620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4087004" y="1738998"/>
                  <a:ext cx="104506" cy="6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1" h="4043" extrusionOk="0">
                      <a:moveTo>
                        <a:pt x="0" y="0"/>
                      </a:moveTo>
                      <a:lnTo>
                        <a:pt x="4013" y="4043"/>
                      </a:lnTo>
                      <a:cubicBezTo>
                        <a:pt x="5198" y="3009"/>
                        <a:pt x="5988" y="1611"/>
                        <a:pt x="61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4242482" y="1702432"/>
                  <a:ext cx="251722" cy="6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4" h="366" extrusionOk="0">
                      <a:moveTo>
                        <a:pt x="0" y="1"/>
                      </a:moveTo>
                      <a:lnTo>
                        <a:pt x="0" y="366"/>
                      </a:lnTo>
                      <a:lnTo>
                        <a:pt x="14864" y="366"/>
                      </a:lnTo>
                      <a:lnTo>
                        <a:pt x="148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4242482" y="1741047"/>
                  <a:ext cx="251722" cy="6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4" h="366" extrusionOk="0">
                      <a:moveTo>
                        <a:pt x="0" y="1"/>
                      </a:moveTo>
                      <a:lnTo>
                        <a:pt x="0" y="365"/>
                      </a:lnTo>
                      <a:lnTo>
                        <a:pt x="14864" y="365"/>
                      </a:lnTo>
                      <a:lnTo>
                        <a:pt x="148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4242482" y="1779663"/>
                  <a:ext cx="251722" cy="6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4" h="366" extrusionOk="0">
                      <a:moveTo>
                        <a:pt x="0" y="0"/>
                      </a:moveTo>
                      <a:lnTo>
                        <a:pt x="0" y="365"/>
                      </a:lnTo>
                      <a:lnTo>
                        <a:pt x="14864" y="365"/>
                      </a:lnTo>
                      <a:lnTo>
                        <a:pt x="148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4242482" y="1818262"/>
                  <a:ext cx="110162" cy="6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5" h="366" extrusionOk="0">
                      <a:moveTo>
                        <a:pt x="0" y="1"/>
                      </a:moveTo>
                      <a:lnTo>
                        <a:pt x="0" y="366"/>
                      </a:lnTo>
                      <a:lnTo>
                        <a:pt x="6505" y="366"/>
                      </a:lnTo>
                      <a:lnTo>
                        <a:pt x="65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4242482" y="1654569"/>
                  <a:ext cx="175531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5" h="1460" extrusionOk="0">
                      <a:moveTo>
                        <a:pt x="0" y="0"/>
                      </a:moveTo>
                      <a:lnTo>
                        <a:pt x="0" y="1459"/>
                      </a:lnTo>
                      <a:lnTo>
                        <a:pt x="10365" y="1459"/>
                      </a:lnTo>
                      <a:lnTo>
                        <a:pt x="103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3935658" y="2524571"/>
                  <a:ext cx="605359" cy="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6" h="214" extrusionOk="0">
                      <a:moveTo>
                        <a:pt x="0" y="1"/>
                      </a:moveTo>
                      <a:lnTo>
                        <a:pt x="0" y="213"/>
                      </a:lnTo>
                      <a:lnTo>
                        <a:pt x="35746" y="213"/>
                      </a:lnTo>
                      <a:lnTo>
                        <a:pt x="35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3935658" y="1888803"/>
                  <a:ext cx="605359" cy="3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6" h="213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35746" y="213"/>
                      </a:lnTo>
                      <a:lnTo>
                        <a:pt x="357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3988161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92" y="37205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4044797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0" y="1"/>
                      </a:moveTo>
                      <a:lnTo>
                        <a:pt x="0" y="37205"/>
                      </a:lnTo>
                      <a:lnTo>
                        <a:pt x="91" y="37205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4100909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0" y="1"/>
                      </a:moveTo>
                      <a:lnTo>
                        <a:pt x="0" y="37205"/>
                      </a:lnTo>
                      <a:lnTo>
                        <a:pt x="91" y="37205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4157528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92" y="37205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4213639" y="1894460"/>
                  <a:ext cx="1050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62" y="37205"/>
                      </a:lnTo>
                      <a:lnTo>
                        <a:pt x="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4270275" y="1894460"/>
                  <a:ext cx="1050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7205" extrusionOk="0">
                      <a:moveTo>
                        <a:pt x="0" y="1"/>
                      </a:moveTo>
                      <a:lnTo>
                        <a:pt x="0" y="37205"/>
                      </a:lnTo>
                      <a:lnTo>
                        <a:pt x="61" y="37205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4326386" y="1894460"/>
                  <a:ext cx="1050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61" y="37205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4381989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0" y="1"/>
                      </a:moveTo>
                      <a:lnTo>
                        <a:pt x="0" y="37205"/>
                      </a:lnTo>
                      <a:lnTo>
                        <a:pt x="91" y="37205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4438609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92" y="37205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4494720" y="1894460"/>
                  <a:ext cx="1050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62" y="37205"/>
                      </a:lnTo>
                      <a:lnTo>
                        <a:pt x="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3973240" y="2311965"/>
                  <a:ext cx="30381" cy="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" h="6262" extrusionOk="0">
                      <a:moveTo>
                        <a:pt x="0" y="0"/>
                      </a:moveTo>
                      <a:lnTo>
                        <a:pt x="0" y="6262"/>
                      </a:lnTo>
                      <a:lnTo>
                        <a:pt x="1793" y="6262"/>
                      </a:lnTo>
                      <a:lnTo>
                        <a:pt x="179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4030367" y="2246590"/>
                  <a:ext cx="29365" cy="179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0609" extrusionOk="0">
                      <a:moveTo>
                        <a:pt x="1" y="0"/>
                      </a:moveTo>
                      <a:lnTo>
                        <a:pt x="1" y="10608"/>
                      </a:lnTo>
                      <a:lnTo>
                        <a:pt x="1734" y="10608"/>
                      </a:lnTo>
                      <a:lnTo>
                        <a:pt x="173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4310432" y="2058677"/>
                  <a:ext cx="29873" cy="179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10609" extrusionOk="0">
                      <a:moveTo>
                        <a:pt x="0" y="1"/>
                      </a:moveTo>
                      <a:lnTo>
                        <a:pt x="0" y="10609"/>
                      </a:lnTo>
                      <a:lnTo>
                        <a:pt x="1763" y="10609"/>
                      </a:lnTo>
                      <a:lnTo>
                        <a:pt x="176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4087512" y="2217238"/>
                  <a:ext cx="26791" cy="1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7721" extrusionOk="0">
                      <a:moveTo>
                        <a:pt x="1" y="1"/>
                      </a:moveTo>
                      <a:lnTo>
                        <a:pt x="1" y="7721"/>
                      </a:lnTo>
                      <a:lnTo>
                        <a:pt x="1581" y="7721"/>
                      </a:lnTo>
                      <a:lnTo>
                        <a:pt x="15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4142607" y="2140024"/>
                  <a:ext cx="29873" cy="179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10609" extrusionOk="0">
                      <a:moveTo>
                        <a:pt x="0" y="0"/>
                      </a:moveTo>
                      <a:lnTo>
                        <a:pt x="0" y="10608"/>
                      </a:lnTo>
                      <a:lnTo>
                        <a:pt x="1763" y="10608"/>
                      </a:lnTo>
                      <a:lnTo>
                        <a:pt x="1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4198718" y="2163702"/>
                  <a:ext cx="29348" cy="6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831" extrusionOk="0">
                      <a:moveTo>
                        <a:pt x="0" y="0"/>
                      </a:moveTo>
                      <a:lnTo>
                        <a:pt x="0" y="3830"/>
                      </a:lnTo>
                      <a:lnTo>
                        <a:pt x="1733" y="3830"/>
                      </a:lnTo>
                      <a:lnTo>
                        <a:pt x="17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4254829" y="2223928"/>
                  <a:ext cx="29365" cy="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3861" extrusionOk="0">
                      <a:moveTo>
                        <a:pt x="0" y="1"/>
                      </a:moveTo>
                      <a:lnTo>
                        <a:pt x="0" y="3861"/>
                      </a:lnTo>
                      <a:lnTo>
                        <a:pt x="1733" y="3861"/>
                      </a:lnTo>
                      <a:lnTo>
                        <a:pt x="173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4366543" y="2098834"/>
                  <a:ext cx="29873" cy="6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3831" extrusionOk="0">
                      <a:moveTo>
                        <a:pt x="0" y="1"/>
                      </a:moveTo>
                      <a:lnTo>
                        <a:pt x="0" y="3830"/>
                      </a:lnTo>
                      <a:lnTo>
                        <a:pt x="1763" y="3830"/>
                      </a:lnTo>
                      <a:lnTo>
                        <a:pt x="176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4423162" y="2016979"/>
                  <a:ext cx="28857" cy="9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5807" extrusionOk="0">
                      <a:moveTo>
                        <a:pt x="1" y="1"/>
                      </a:moveTo>
                      <a:lnTo>
                        <a:pt x="1" y="5806"/>
                      </a:lnTo>
                      <a:lnTo>
                        <a:pt x="1703" y="5806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4479291" y="1964476"/>
                  <a:ext cx="28840" cy="134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7934" extrusionOk="0">
                      <a:moveTo>
                        <a:pt x="0" y="0"/>
                      </a:moveTo>
                      <a:lnTo>
                        <a:pt x="0" y="7934"/>
                      </a:lnTo>
                      <a:lnTo>
                        <a:pt x="1702" y="7934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4080822" y="2022128"/>
                  <a:ext cx="40170" cy="33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2007" extrusionOk="0">
                      <a:moveTo>
                        <a:pt x="1186" y="1"/>
                      </a:moveTo>
                      <a:lnTo>
                        <a:pt x="578" y="1034"/>
                      </a:lnTo>
                      <a:lnTo>
                        <a:pt x="1" y="2007"/>
                      </a:lnTo>
                      <a:lnTo>
                        <a:pt x="2372" y="2007"/>
                      </a:lnTo>
                      <a:lnTo>
                        <a:pt x="1764" y="1034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3977356" y="2027277"/>
                  <a:ext cx="80306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2" h="1460" extrusionOk="0">
                      <a:moveTo>
                        <a:pt x="0" y="1"/>
                      </a:moveTo>
                      <a:lnTo>
                        <a:pt x="0" y="1460"/>
                      </a:lnTo>
                      <a:lnTo>
                        <a:pt x="4742" y="1460"/>
                      </a:lnTo>
                      <a:lnTo>
                        <a:pt x="47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4477224" y="2278498"/>
                  <a:ext cx="40170" cy="3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2038" extrusionOk="0">
                      <a:moveTo>
                        <a:pt x="1186" y="1"/>
                      </a:moveTo>
                      <a:lnTo>
                        <a:pt x="608" y="1004"/>
                      </a:lnTo>
                      <a:lnTo>
                        <a:pt x="0" y="2037"/>
                      </a:lnTo>
                      <a:lnTo>
                        <a:pt x="2371" y="2037"/>
                      </a:lnTo>
                      <a:lnTo>
                        <a:pt x="1794" y="1004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4374266" y="2283647"/>
                  <a:ext cx="80831" cy="2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1430" extrusionOk="0">
                      <a:moveTo>
                        <a:pt x="0" y="1"/>
                      </a:moveTo>
                      <a:lnTo>
                        <a:pt x="0" y="1429"/>
                      </a:lnTo>
                      <a:lnTo>
                        <a:pt x="4772" y="1429"/>
                      </a:lnTo>
                      <a:lnTo>
                        <a:pt x="47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4061260" y="1502698"/>
                  <a:ext cx="351588" cy="5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1" h="3466" extrusionOk="0">
                      <a:moveTo>
                        <a:pt x="1" y="0"/>
                      </a:moveTo>
                      <a:cubicBezTo>
                        <a:pt x="1" y="1915"/>
                        <a:pt x="1551" y="3466"/>
                        <a:pt x="3435" y="3466"/>
                      </a:cubicBezTo>
                      <a:lnTo>
                        <a:pt x="17265" y="3466"/>
                      </a:lnTo>
                      <a:cubicBezTo>
                        <a:pt x="19180" y="3466"/>
                        <a:pt x="20731" y="1915"/>
                        <a:pt x="207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4126635" y="1506305"/>
                  <a:ext cx="220341" cy="6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1" h="365" extrusionOk="0">
                      <a:moveTo>
                        <a:pt x="1" y="0"/>
                      </a:moveTo>
                      <a:lnTo>
                        <a:pt x="1" y="365"/>
                      </a:lnTo>
                      <a:lnTo>
                        <a:pt x="13010" y="365"/>
                      </a:lnTo>
                      <a:lnTo>
                        <a:pt x="130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00050" y="3555250"/>
            <a:ext cx="4469700" cy="417000"/>
          </a:xfrm>
        </p:spPr>
        <p:txBody>
          <a:bodyPr/>
          <a:lstStyle/>
          <a:p>
            <a:r>
              <a:rPr lang="en-GB"/>
              <a:t>Topic 9: Linear Regression – Deep Learning -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2992164" y="990600"/>
            <a:ext cx="2784888" cy="37855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Google Shape;255;p29"/>
          <p:cNvSpPr txBox="1">
            <a:spLocks/>
          </p:cNvSpPr>
          <p:nvPr/>
        </p:nvSpPr>
        <p:spPr>
          <a:xfrm>
            <a:off x="2874600" y="209550"/>
            <a:ext cx="3394800" cy="572700"/>
          </a:xfrm>
          <a:prstGeom prst="round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>
                <a:solidFill>
                  <a:schemeClr val="tx1"/>
                </a:solidFill>
                <a:latin typeface="Raleway" charset="0"/>
              </a:rPr>
              <a:t>GROUP MEMBER</a:t>
            </a:r>
          </a:p>
        </p:txBody>
      </p:sp>
      <p:sp>
        <p:nvSpPr>
          <p:cNvPr id="51" name="Google Shape;256;p29"/>
          <p:cNvSpPr txBox="1">
            <a:spLocks/>
          </p:cNvSpPr>
          <p:nvPr/>
        </p:nvSpPr>
        <p:spPr>
          <a:xfrm>
            <a:off x="-8195087" y="13129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01</a:t>
            </a:r>
          </a:p>
        </p:txBody>
      </p:sp>
      <p:sp>
        <p:nvSpPr>
          <p:cNvPr id="52" name="Google Shape;257;p29"/>
          <p:cNvSpPr txBox="1">
            <a:spLocks/>
          </p:cNvSpPr>
          <p:nvPr/>
        </p:nvSpPr>
        <p:spPr>
          <a:xfrm>
            <a:off x="56401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rgbClr val="FFFFFF"/>
                </a:solidFill>
                <a:latin typeface="Raleway" charset="0"/>
              </a:rPr>
              <a:t>04</a:t>
            </a:r>
          </a:p>
        </p:txBody>
      </p:sp>
      <p:sp>
        <p:nvSpPr>
          <p:cNvPr id="53" name="Google Shape;258;p29"/>
          <p:cNvSpPr txBox="1">
            <a:spLocks/>
          </p:cNvSpPr>
          <p:nvPr/>
        </p:nvSpPr>
        <p:spPr>
          <a:xfrm>
            <a:off x="-5495812" y="13129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02</a:t>
            </a:r>
          </a:p>
        </p:txBody>
      </p:sp>
      <p:sp>
        <p:nvSpPr>
          <p:cNvPr id="54" name="Google Shape;259;p29"/>
          <p:cNvSpPr txBox="1">
            <a:spLocks/>
          </p:cNvSpPr>
          <p:nvPr/>
        </p:nvSpPr>
        <p:spPr>
          <a:xfrm>
            <a:off x="3263288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05</a:t>
            </a:r>
          </a:p>
        </p:txBody>
      </p:sp>
      <p:sp>
        <p:nvSpPr>
          <p:cNvPr id="55" name="Google Shape;260;p29"/>
          <p:cNvSpPr txBox="1">
            <a:spLocks/>
          </p:cNvSpPr>
          <p:nvPr/>
        </p:nvSpPr>
        <p:spPr>
          <a:xfrm>
            <a:off x="-2796537" y="13129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03</a:t>
            </a:r>
          </a:p>
        </p:txBody>
      </p:sp>
      <p:sp>
        <p:nvSpPr>
          <p:cNvPr id="56" name="Google Shape;261;p29"/>
          <p:cNvSpPr txBox="1">
            <a:spLocks/>
          </p:cNvSpPr>
          <p:nvPr/>
        </p:nvSpPr>
        <p:spPr>
          <a:xfrm>
            <a:off x="596256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06</a:t>
            </a:r>
          </a:p>
        </p:txBody>
      </p:sp>
      <p:sp>
        <p:nvSpPr>
          <p:cNvPr id="57" name="Google Shape;262;p29"/>
          <p:cNvSpPr txBox="1">
            <a:spLocks/>
          </p:cNvSpPr>
          <p:nvPr/>
        </p:nvSpPr>
        <p:spPr>
          <a:xfrm>
            <a:off x="-8195088" y="1820783"/>
            <a:ext cx="254328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Dinh Ngoc Lap Thanh </a:t>
            </a:r>
          </a:p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(20226000)</a:t>
            </a:r>
          </a:p>
        </p:txBody>
      </p:sp>
      <p:sp>
        <p:nvSpPr>
          <p:cNvPr id="58" name="Google Shape;263;p29"/>
          <p:cNvSpPr txBox="1">
            <a:spLocks/>
          </p:cNvSpPr>
          <p:nvPr/>
        </p:nvSpPr>
        <p:spPr>
          <a:xfrm>
            <a:off x="-5495812" y="182078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Nguyen Duc Anh (20226009)</a:t>
            </a:r>
          </a:p>
        </p:txBody>
      </p:sp>
      <p:sp>
        <p:nvSpPr>
          <p:cNvPr id="59" name="Google Shape;264;p29"/>
          <p:cNvSpPr txBox="1">
            <a:spLocks/>
          </p:cNvSpPr>
          <p:nvPr/>
        </p:nvSpPr>
        <p:spPr>
          <a:xfrm>
            <a:off x="-2796537" y="1820783"/>
            <a:ext cx="272065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Trinh Thi Thuy Duong </a:t>
            </a:r>
          </a:p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(20226034)</a:t>
            </a:r>
          </a:p>
        </p:txBody>
      </p:sp>
      <p:sp>
        <p:nvSpPr>
          <p:cNvPr id="60" name="Google Shape;265;p29"/>
          <p:cNvSpPr txBox="1">
            <a:spLocks/>
          </p:cNvSpPr>
          <p:nvPr/>
        </p:nvSpPr>
        <p:spPr>
          <a:xfrm>
            <a:off x="564012" y="1820850"/>
            <a:ext cx="2513764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accent4"/>
                </a:solidFill>
                <a:latin typeface="Raleway" charset="0"/>
              </a:rPr>
              <a:t>Doan </a:t>
            </a:r>
            <a:r>
              <a:rPr lang="en-US" sz="1800" b="1" dirty="0" err="1">
                <a:solidFill>
                  <a:schemeClr val="accent4"/>
                </a:solidFill>
                <a:latin typeface="Raleway" charset="0"/>
              </a:rPr>
              <a:t>Thi</a:t>
            </a:r>
            <a:r>
              <a:rPr lang="en-US" sz="1800" b="1" dirty="0">
                <a:solidFill>
                  <a:schemeClr val="accent4"/>
                </a:solidFill>
                <a:latin typeface="Raleway" charset="0"/>
              </a:rPr>
              <a:t> Thu Quyen (20226063)</a:t>
            </a:r>
          </a:p>
          <a:p>
            <a:endParaRPr lang="en-US" sz="1800" b="1" dirty="0">
              <a:solidFill>
                <a:schemeClr val="accent4"/>
              </a:solidFill>
              <a:latin typeface="Raleway" charset="0"/>
            </a:endParaRPr>
          </a:p>
          <a:p>
            <a:r>
              <a:rPr lang="en-US" sz="1800" b="1" dirty="0">
                <a:solidFill>
                  <a:schemeClr val="accent4"/>
                </a:solidFill>
                <a:latin typeface="Raleway" charset="0"/>
              </a:rPr>
              <a:t>Compute model evaluation metrics and design visual summaries of model results</a:t>
            </a:r>
          </a:p>
          <a:p>
            <a:endParaRPr lang="en-US" sz="1800" b="1" dirty="0">
              <a:solidFill>
                <a:schemeClr val="accent4"/>
              </a:solidFill>
              <a:latin typeface="Raleway" charset="0"/>
            </a:endParaRPr>
          </a:p>
        </p:txBody>
      </p:sp>
      <p:sp>
        <p:nvSpPr>
          <p:cNvPr id="61" name="Google Shape;266;p29"/>
          <p:cNvSpPr txBox="1">
            <a:spLocks/>
          </p:cNvSpPr>
          <p:nvPr/>
        </p:nvSpPr>
        <p:spPr>
          <a:xfrm>
            <a:off x="3263287" y="1820850"/>
            <a:ext cx="2600525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Duong Phuong Thao 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(20226001)</a:t>
            </a:r>
          </a:p>
          <a:p>
            <a:endParaRPr lang="en-US" sz="1800" b="1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Develop stock volume predicting model and cross examine results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Compute model evaluation metrics and visual results</a:t>
            </a:r>
          </a:p>
        </p:txBody>
      </p:sp>
      <p:sp>
        <p:nvSpPr>
          <p:cNvPr id="62" name="Google Shape;267;p29"/>
          <p:cNvSpPr txBox="1">
            <a:spLocks/>
          </p:cNvSpPr>
          <p:nvPr/>
        </p:nvSpPr>
        <p:spPr>
          <a:xfrm>
            <a:off x="5962563" y="18208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Vu Ngoc Dung (20226032)</a:t>
            </a:r>
          </a:p>
          <a:p>
            <a:endParaRPr lang="en-US" sz="1800" b="1" dirty="0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Review Thao’s code</a:t>
            </a:r>
          </a:p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Write report for model 2</a:t>
            </a:r>
            <a:endParaRPr lang="en-US" sz="1800" b="1" dirty="0">
              <a:solidFill>
                <a:schemeClr val="tx1"/>
              </a:solidFill>
              <a:latin typeface="Raleway" charset="0"/>
            </a:endParaRPr>
          </a:p>
          <a:p>
            <a:endParaRPr lang="en-US" sz="1800" b="1" dirty="0">
              <a:solidFill>
                <a:schemeClr val="tx1"/>
              </a:solidFill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5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5863048" y="1010463"/>
            <a:ext cx="2784888" cy="37855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Google Shape;255;p29"/>
          <p:cNvSpPr txBox="1">
            <a:spLocks/>
          </p:cNvSpPr>
          <p:nvPr/>
        </p:nvSpPr>
        <p:spPr>
          <a:xfrm>
            <a:off x="2874600" y="209550"/>
            <a:ext cx="3394800" cy="572700"/>
          </a:xfrm>
          <a:prstGeom prst="round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>
                <a:solidFill>
                  <a:schemeClr val="tx1"/>
                </a:solidFill>
                <a:latin typeface="Raleway" charset="0"/>
              </a:rPr>
              <a:t>GROUP MEMBER</a:t>
            </a:r>
          </a:p>
        </p:txBody>
      </p:sp>
      <p:sp>
        <p:nvSpPr>
          <p:cNvPr id="51" name="Google Shape;256;p29"/>
          <p:cNvSpPr txBox="1">
            <a:spLocks/>
          </p:cNvSpPr>
          <p:nvPr/>
        </p:nvSpPr>
        <p:spPr>
          <a:xfrm>
            <a:off x="-8195087" y="13129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01</a:t>
            </a:r>
          </a:p>
        </p:txBody>
      </p:sp>
      <p:sp>
        <p:nvSpPr>
          <p:cNvPr id="52" name="Google Shape;257;p29"/>
          <p:cNvSpPr txBox="1">
            <a:spLocks/>
          </p:cNvSpPr>
          <p:nvPr/>
        </p:nvSpPr>
        <p:spPr>
          <a:xfrm>
            <a:off x="56401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rgbClr val="FFFFFF"/>
                </a:solidFill>
                <a:latin typeface="Raleway" charset="0"/>
              </a:rPr>
              <a:t>04</a:t>
            </a:r>
          </a:p>
        </p:txBody>
      </p:sp>
      <p:sp>
        <p:nvSpPr>
          <p:cNvPr id="53" name="Google Shape;258;p29"/>
          <p:cNvSpPr txBox="1">
            <a:spLocks/>
          </p:cNvSpPr>
          <p:nvPr/>
        </p:nvSpPr>
        <p:spPr>
          <a:xfrm>
            <a:off x="-5495812" y="13129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02</a:t>
            </a:r>
          </a:p>
        </p:txBody>
      </p:sp>
      <p:sp>
        <p:nvSpPr>
          <p:cNvPr id="54" name="Google Shape;259;p29"/>
          <p:cNvSpPr txBox="1">
            <a:spLocks/>
          </p:cNvSpPr>
          <p:nvPr/>
        </p:nvSpPr>
        <p:spPr>
          <a:xfrm>
            <a:off x="3263288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rgbClr val="FFFFFF"/>
                </a:solidFill>
                <a:latin typeface="Raleway" charset="0"/>
              </a:rPr>
              <a:t>05</a:t>
            </a:r>
          </a:p>
        </p:txBody>
      </p:sp>
      <p:sp>
        <p:nvSpPr>
          <p:cNvPr id="55" name="Google Shape;260;p29"/>
          <p:cNvSpPr txBox="1">
            <a:spLocks/>
          </p:cNvSpPr>
          <p:nvPr/>
        </p:nvSpPr>
        <p:spPr>
          <a:xfrm>
            <a:off x="-2796537" y="13129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03</a:t>
            </a:r>
          </a:p>
        </p:txBody>
      </p:sp>
      <p:sp>
        <p:nvSpPr>
          <p:cNvPr id="56" name="Google Shape;261;p29"/>
          <p:cNvSpPr txBox="1">
            <a:spLocks/>
          </p:cNvSpPr>
          <p:nvPr/>
        </p:nvSpPr>
        <p:spPr>
          <a:xfrm>
            <a:off x="596256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06</a:t>
            </a:r>
          </a:p>
        </p:txBody>
      </p:sp>
      <p:sp>
        <p:nvSpPr>
          <p:cNvPr id="57" name="Google Shape;262;p29"/>
          <p:cNvSpPr txBox="1">
            <a:spLocks/>
          </p:cNvSpPr>
          <p:nvPr/>
        </p:nvSpPr>
        <p:spPr>
          <a:xfrm>
            <a:off x="-8195088" y="1820783"/>
            <a:ext cx="254328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Dinh Ngoc Lap Thanh </a:t>
            </a:r>
          </a:p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(20226000)</a:t>
            </a:r>
          </a:p>
        </p:txBody>
      </p:sp>
      <p:sp>
        <p:nvSpPr>
          <p:cNvPr id="58" name="Google Shape;263;p29"/>
          <p:cNvSpPr txBox="1">
            <a:spLocks/>
          </p:cNvSpPr>
          <p:nvPr/>
        </p:nvSpPr>
        <p:spPr>
          <a:xfrm>
            <a:off x="-5495812" y="182078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Nguyen Duc Anh (20226009)</a:t>
            </a:r>
          </a:p>
        </p:txBody>
      </p:sp>
      <p:sp>
        <p:nvSpPr>
          <p:cNvPr id="59" name="Google Shape;264;p29"/>
          <p:cNvSpPr txBox="1">
            <a:spLocks/>
          </p:cNvSpPr>
          <p:nvPr/>
        </p:nvSpPr>
        <p:spPr>
          <a:xfrm>
            <a:off x="-2796537" y="1820783"/>
            <a:ext cx="272065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Trinh Thi Thuy Duong </a:t>
            </a:r>
          </a:p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(20226034)</a:t>
            </a:r>
          </a:p>
        </p:txBody>
      </p:sp>
      <p:sp>
        <p:nvSpPr>
          <p:cNvPr id="60" name="Google Shape;265;p29"/>
          <p:cNvSpPr txBox="1">
            <a:spLocks/>
          </p:cNvSpPr>
          <p:nvPr/>
        </p:nvSpPr>
        <p:spPr>
          <a:xfrm>
            <a:off x="564013" y="1820850"/>
            <a:ext cx="248822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accent4"/>
                </a:solidFill>
                <a:latin typeface="Raleway" charset="0"/>
              </a:rPr>
              <a:t>Doan </a:t>
            </a:r>
            <a:r>
              <a:rPr lang="en-US" sz="1800" b="1" dirty="0" err="1">
                <a:solidFill>
                  <a:schemeClr val="accent4"/>
                </a:solidFill>
                <a:latin typeface="Raleway" charset="0"/>
              </a:rPr>
              <a:t>Thi</a:t>
            </a:r>
            <a:r>
              <a:rPr lang="en-US" sz="1800" b="1" dirty="0">
                <a:solidFill>
                  <a:schemeClr val="accent4"/>
                </a:solidFill>
                <a:latin typeface="Raleway" charset="0"/>
              </a:rPr>
              <a:t> Thu Quyen (20226063)</a:t>
            </a:r>
          </a:p>
          <a:p>
            <a:endParaRPr lang="en-US" sz="1800" b="1" dirty="0">
              <a:solidFill>
                <a:schemeClr val="accent4"/>
              </a:solidFill>
              <a:latin typeface="Raleway" charset="0"/>
            </a:endParaRPr>
          </a:p>
          <a:p>
            <a:r>
              <a:rPr lang="en-US" sz="1800" b="1" dirty="0">
                <a:solidFill>
                  <a:schemeClr val="accent4"/>
                </a:solidFill>
                <a:latin typeface="Raleway" charset="0"/>
              </a:rPr>
              <a:t>Compute model evaluation metrics and design visual summaries of model results</a:t>
            </a:r>
          </a:p>
          <a:p>
            <a:endParaRPr lang="en-US" sz="1800" b="1" dirty="0">
              <a:solidFill>
                <a:schemeClr val="accent4"/>
              </a:solidFill>
              <a:latin typeface="Raleway" charset="0"/>
            </a:endParaRPr>
          </a:p>
        </p:txBody>
      </p:sp>
      <p:sp>
        <p:nvSpPr>
          <p:cNvPr id="61" name="Google Shape;266;p29"/>
          <p:cNvSpPr txBox="1">
            <a:spLocks/>
          </p:cNvSpPr>
          <p:nvPr/>
        </p:nvSpPr>
        <p:spPr>
          <a:xfrm>
            <a:off x="3263287" y="1820850"/>
            <a:ext cx="2600525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Duong Phuong Thao </a:t>
            </a: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(20226001)</a:t>
            </a:r>
          </a:p>
          <a:p>
            <a:endParaRPr lang="en-US" sz="1800" b="1">
              <a:solidFill>
                <a:schemeClr val="accent4"/>
              </a:solidFill>
              <a:latin typeface="Raleway" charset="0"/>
            </a:endParaRP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Develop stock volume predicting model and cross examine results</a:t>
            </a: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Compute model evaluation metrics and visual results</a:t>
            </a:r>
          </a:p>
          <a:p>
            <a:endParaRPr lang="en-US" sz="1800" b="1">
              <a:solidFill>
                <a:schemeClr val="accent4"/>
              </a:solidFill>
              <a:latin typeface="Raleway" charset="0"/>
            </a:endParaRPr>
          </a:p>
        </p:txBody>
      </p:sp>
      <p:sp>
        <p:nvSpPr>
          <p:cNvPr id="62" name="Google Shape;267;p29"/>
          <p:cNvSpPr txBox="1">
            <a:spLocks/>
          </p:cNvSpPr>
          <p:nvPr/>
        </p:nvSpPr>
        <p:spPr>
          <a:xfrm>
            <a:off x="5962563" y="18208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Vu Ngoc Dung (20226032)</a:t>
            </a:r>
          </a:p>
          <a:p>
            <a:endParaRPr lang="en-US" sz="1800" b="1" dirty="0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Review Thao’s code</a:t>
            </a:r>
          </a:p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Write report for model 2</a:t>
            </a:r>
            <a:endParaRPr lang="en-US" sz="1800" b="1" dirty="0">
              <a:solidFill>
                <a:schemeClr val="tx1"/>
              </a:solidFill>
              <a:latin typeface="Raleway" charset="0"/>
            </a:endParaRPr>
          </a:p>
          <a:p>
            <a:endParaRPr lang="en-US" sz="1800" b="1" dirty="0">
              <a:solidFill>
                <a:schemeClr val="tx1"/>
              </a:solidFill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0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8526188E-9D8C-2238-08BC-3FF014E6080A}"/>
              </a:ext>
            </a:extLst>
          </p:cNvPr>
          <p:cNvSpPr/>
          <p:nvPr/>
        </p:nvSpPr>
        <p:spPr>
          <a:xfrm>
            <a:off x="713117" y="5505290"/>
            <a:ext cx="7415841" cy="34202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marL="342900" indent="-342900" algn="just">
              <a:buFontTx/>
              <a:buChar char="-"/>
            </a:pPr>
            <a:r>
              <a:rPr lang="en-US" sz="2000">
                <a:solidFill>
                  <a:srgbClr val="002060"/>
                </a:solidFill>
                <a:latin typeface="Rubik"/>
                <a:cs typeface="Rubik"/>
              </a:rPr>
              <a:t>Based on the research paper by </a:t>
            </a:r>
            <a:r>
              <a:rPr lang="en-GB" sz="2000">
                <a:solidFill>
                  <a:srgbClr val="002060"/>
                </a:solidFill>
                <a:latin typeface="Rubik"/>
                <a:cs typeface="Rubik"/>
              </a:rPr>
              <a:t>J. Margaret Sangeetha and K. Joy Alfia</a:t>
            </a:r>
          </a:p>
          <a:p>
            <a:pPr marL="342900" indent="-342900" algn="just">
              <a:buFontTx/>
              <a:buChar char="-"/>
            </a:pPr>
            <a:r>
              <a:rPr lang="en-US" sz="2000">
                <a:solidFill>
                  <a:srgbClr val="002060"/>
                </a:solidFill>
                <a:latin typeface="Rubik"/>
                <a:cs typeface="Rubik"/>
              </a:rPr>
              <a:t>This project about linear regression (include stock price and volume prediction model)</a:t>
            </a:r>
            <a:endParaRPr lang="en-GB" sz="2000">
              <a:latin typeface="Rubik"/>
              <a:cs typeface="Rubik"/>
            </a:endParaRPr>
          </a:p>
          <a:p>
            <a:pPr marL="342900" indent="-342900" algn="just">
              <a:buFontTx/>
              <a:buChar char="-"/>
            </a:pPr>
            <a:r>
              <a:rPr lang="en-US" sz="2000">
                <a:solidFill>
                  <a:srgbClr val="002060"/>
                </a:solidFill>
                <a:latin typeface="Rubik"/>
                <a:cs typeface="Rubik"/>
              </a:rPr>
              <a:t>This presentation shall give the detail algorithim detail and include evaluation metrics to confirm the accuracy of the model</a:t>
            </a:r>
          </a:p>
        </p:txBody>
      </p:sp>
      <p:sp>
        <p:nvSpPr>
          <p:cNvPr id="291" name="Google Shape;291;p31"/>
          <p:cNvSpPr txBox="1">
            <a:spLocks noGrp="1"/>
          </p:cNvSpPr>
          <p:nvPr>
            <p:ph type="title" idx="2"/>
          </p:nvPr>
        </p:nvSpPr>
        <p:spPr>
          <a:xfrm>
            <a:off x="713225" y="1274350"/>
            <a:ext cx="130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</a:t>
            </a:r>
            <a:endParaRPr/>
          </a:p>
        </p:txBody>
      </p:sp>
      <p:grpSp>
        <p:nvGrpSpPr>
          <p:cNvPr id="292" name="Google Shape;292;p31"/>
          <p:cNvGrpSpPr/>
          <p:nvPr/>
        </p:nvGrpSpPr>
        <p:grpSpPr>
          <a:xfrm>
            <a:off x="4932196" y="572637"/>
            <a:ext cx="3863997" cy="4021818"/>
            <a:chOff x="4932196" y="572637"/>
            <a:chExt cx="3863997" cy="4021818"/>
          </a:xfrm>
        </p:grpSpPr>
        <p:sp>
          <p:nvSpPr>
            <p:cNvPr id="293" name="Google Shape;293;p31"/>
            <p:cNvSpPr/>
            <p:nvPr/>
          </p:nvSpPr>
          <p:spPr>
            <a:xfrm>
              <a:off x="5212875" y="804001"/>
              <a:ext cx="3535500" cy="3535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294" name="Google Shape;294;p31"/>
            <p:cNvGrpSpPr/>
            <p:nvPr/>
          </p:nvGrpSpPr>
          <p:grpSpPr>
            <a:xfrm>
              <a:off x="5389424" y="572637"/>
              <a:ext cx="3182405" cy="2365588"/>
              <a:chOff x="5389424" y="572637"/>
              <a:chExt cx="3182405" cy="2365588"/>
            </a:xfrm>
          </p:grpSpPr>
          <p:sp>
            <p:nvSpPr>
              <p:cNvPr id="295" name="Google Shape;295;p31"/>
              <p:cNvSpPr/>
              <p:nvPr/>
            </p:nvSpPr>
            <p:spPr>
              <a:xfrm>
                <a:off x="5408912" y="572637"/>
                <a:ext cx="3162917" cy="2359733"/>
              </a:xfrm>
              <a:prstGeom prst="roundRect">
                <a:avLst>
                  <a:gd name="adj" fmla="val 744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389424" y="1300630"/>
                <a:ext cx="3182136" cy="1637596"/>
              </a:xfrm>
              <a:custGeom>
                <a:avLst/>
                <a:gdLst/>
                <a:ahLst/>
                <a:cxnLst/>
                <a:rect l="l" t="t" r="r" b="b"/>
                <a:pathLst>
                  <a:path w="46780" h="24074" extrusionOk="0">
                    <a:moveTo>
                      <a:pt x="2554" y="24073"/>
                    </a:moveTo>
                    <a:lnTo>
                      <a:pt x="44226" y="24073"/>
                    </a:lnTo>
                    <a:cubicBezTo>
                      <a:pt x="45655" y="24073"/>
                      <a:pt x="46779" y="22949"/>
                      <a:pt x="46779" y="21520"/>
                    </a:cubicBezTo>
                    <a:lnTo>
                      <a:pt x="46779" y="10699"/>
                    </a:lnTo>
                    <a:lnTo>
                      <a:pt x="40275" y="8602"/>
                    </a:lnTo>
                    <a:cubicBezTo>
                      <a:pt x="40032" y="8541"/>
                      <a:pt x="39758" y="8389"/>
                      <a:pt x="39576" y="8207"/>
                    </a:cubicBezTo>
                    <a:lnTo>
                      <a:pt x="36749" y="5684"/>
                    </a:lnTo>
                    <a:cubicBezTo>
                      <a:pt x="36141" y="5167"/>
                      <a:pt x="35229" y="5319"/>
                      <a:pt x="34864" y="5988"/>
                    </a:cubicBezTo>
                    <a:lnTo>
                      <a:pt x="34196" y="7113"/>
                    </a:lnTo>
                    <a:cubicBezTo>
                      <a:pt x="33588" y="8237"/>
                      <a:pt x="32007" y="8176"/>
                      <a:pt x="31430" y="7052"/>
                    </a:cubicBezTo>
                    <a:lnTo>
                      <a:pt x="25806" y="851"/>
                    </a:lnTo>
                    <a:cubicBezTo>
                      <a:pt x="25016" y="0"/>
                      <a:pt x="23587" y="213"/>
                      <a:pt x="23101" y="1277"/>
                    </a:cubicBezTo>
                    <a:lnTo>
                      <a:pt x="17144" y="14316"/>
                    </a:lnTo>
                    <a:cubicBezTo>
                      <a:pt x="16688" y="15259"/>
                      <a:pt x="15350" y="15259"/>
                      <a:pt x="14925" y="14256"/>
                    </a:cubicBezTo>
                    <a:lnTo>
                      <a:pt x="13466" y="10760"/>
                    </a:lnTo>
                    <a:cubicBezTo>
                      <a:pt x="13314" y="10426"/>
                      <a:pt x="12858" y="10304"/>
                      <a:pt x="12584" y="10578"/>
                    </a:cubicBezTo>
                    <a:lnTo>
                      <a:pt x="12584" y="10578"/>
                    </a:lnTo>
                    <a:cubicBezTo>
                      <a:pt x="12159" y="10973"/>
                      <a:pt x="11520" y="10821"/>
                      <a:pt x="11338" y="10274"/>
                    </a:cubicBezTo>
                    <a:lnTo>
                      <a:pt x="9909" y="6353"/>
                    </a:lnTo>
                    <a:cubicBezTo>
                      <a:pt x="9453" y="5106"/>
                      <a:pt x="7782" y="4924"/>
                      <a:pt x="7083" y="6018"/>
                    </a:cubicBezTo>
                    <a:lnTo>
                      <a:pt x="6323" y="7204"/>
                    </a:lnTo>
                    <a:cubicBezTo>
                      <a:pt x="5624" y="8237"/>
                      <a:pt x="4225" y="8420"/>
                      <a:pt x="3314" y="7629"/>
                    </a:cubicBezTo>
                    <a:lnTo>
                      <a:pt x="92" y="4742"/>
                    </a:lnTo>
                    <a:lnTo>
                      <a:pt x="92" y="21459"/>
                    </a:lnTo>
                    <a:cubicBezTo>
                      <a:pt x="0" y="22949"/>
                      <a:pt x="1155" y="24073"/>
                      <a:pt x="2554" y="24073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658218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5753394" y="891160"/>
                <a:ext cx="1448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5852652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5951911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6047019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6144168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6243427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6340644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6437861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6535011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6632228" y="891160"/>
                <a:ext cx="1448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6729377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6826595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6925853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7023002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7120219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7217437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316695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7411803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7508953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608211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7705428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7800537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7899795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7999053" y="891160"/>
                <a:ext cx="1251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8096271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8191379" y="891160"/>
                <a:ext cx="14557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8290637" y="891160"/>
                <a:ext cx="12449" cy="183612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5633454" y="1573564"/>
                <a:ext cx="6414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2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4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5730603" y="1679010"/>
                <a:ext cx="62107" cy="38876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15" extrusionOk="0">
                    <a:moveTo>
                      <a:pt x="457" y="5715"/>
                    </a:moveTo>
                    <a:lnTo>
                      <a:pt x="457" y="5715"/>
                    </a:lnTo>
                    <a:cubicBezTo>
                      <a:pt x="213" y="5715"/>
                      <a:pt x="1" y="5472"/>
                      <a:pt x="1" y="5259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5259"/>
                    </a:lnTo>
                    <a:cubicBezTo>
                      <a:pt x="913" y="5472"/>
                      <a:pt x="730" y="5715"/>
                      <a:pt x="457" y="5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5829862" y="1410157"/>
                <a:ext cx="62107" cy="56664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330" extrusionOk="0">
                    <a:moveTo>
                      <a:pt x="457" y="8329"/>
                    </a:moveTo>
                    <a:lnTo>
                      <a:pt x="457" y="8329"/>
                    </a:lnTo>
                    <a:cubicBezTo>
                      <a:pt x="183" y="8329"/>
                      <a:pt x="1" y="8117"/>
                      <a:pt x="1" y="7873"/>
                    </a:cubicBezTo>
                    <a:lnTo>
                      <a:pt x="1" y="457"/>
                    </a:lnTo>
                    <a:cubicBezTo>
                      <a:pt x="1" y="183"/>
                      <a:pt x="213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44"/>
                      <a:pt x="913" y="457"/>
                    </a:cubicBezTo>
                    <a:lnTo>
                      <a:pt x="913" y="7873"/>
                    </a:lnTo>
                    <a:cubicBezTo>
                      <a:pt x="913" y="8117"/>
                      <a:pt x="669" y="8329"/>
                      <a:pt x="457" y="8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5924970" y="1366754"/>
                <a:ext cx="64215" cy="31019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560" extrusionOk="0">
                    <a:moveTo>
                      <a:pt x="457" y="4560"/>
                    </a:moveTo>
                    <a:lnTo>
                      <a:pt x="457" y="4560"/>
                    </a:lnTo>
                    <a:cubicBezTo>
                      <a:pt x="183" y="4560"/>
                      <a:pt x="1" y="4347"/>
                      <a:pt x="1" y="4104"/>
                    </a:cubicBezTo>
                    <a:lnTo>
                      <a:pt x="1" y="457"/>
                    </a:lnTo>
                    <a:cubicBezTo>
                      <a:pt x="1" y="183"/>
                      <a:pt x="244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13"/>
                      <a:pt x="913" y="457"/>
                    </a:cubicBezTo>
                    <a:lnTo>
                      <a:pt x="913" y="4104"/>
                    </a:lnTo>
                    <a:cubicBezTo>
                      <a:pt x="943" y="4378"/>
                      <a:pt x="730" y="4560"/>
                      <a:pt x="457" y="4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6024228" y="1610776"/>
                <a:ext cx="62107" cy="39910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867" extrusionOk="0">
                    <a:moveTo>
                      <a:pt x="457" y="5867"/>
                    </a:moveTo>
                    <a:lnTo>
                      <a:pt x="457" y="5867"/>
                    </a:lnTo>
                    <a:cubicBezTo>
                      <a:pt x="183" y="5867"/>
                      <a:pt x="1" y="5654"/>
                      <a:pt x="1" y="541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13"/>
                      <a:pt x="913" y="456"/>
                    </a:cubicBezTo>
                    <a:lnTo>
                      <a:pt x="913" y="5411"/>
                    </a:lnTo>
                    <a:cubicBezTo>
                      <a:pt x="913" y="5684"/>
                      <a:pt x="700" y="5867"/>
                      <a:pt x="457" y="58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6121446" y="1920923"/>
                <a:ext cx="62107" cy="33298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95" extrusionOk="0">
                    <a:moveTo>
                      <a:pt x="456" y="4894"/>
                    </a:moveTo>
                    <a:lnTo>
                      <a:pt x="456" y="4894"/>
                    </a:lnTo>
                    <a:cubicBezTo>
                      <a:pt x="183" y="4894"/>
                      <a:pt x="0" y="4651"/>
                      <a:pt x="0" y="4438"/>
                    </a:cubicBezTo>
                    <a:lnTo>
                      <a:pt x="0" y="457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4438"/>
                    </a:lnTo>
                    <a:cubicBezTo>
                      <a:pt x="912" y="4712"/>
                      <a:pt x="730" y="4894"/>
                      <a:pt x="456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6216554" y="1902351"/>
                <a:ext cx="66256" cy="560387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238" extrusionOk="0">
                    <a:moveTo>
                      <a:pt x="457" y="8237"/>
                    </a:moveTo>
                    <a:lnTo>
                      <a:pt x="457" y="8237"/>
                    </a:lnTo>
                    <a:cubicBezTo>
                      <a:pt x="213" y="8237"/>
                      <a:pt x="1" y="8025"/>
                      <a:pt x="1" y="7781"/>
                    </a:cubicBezTo>
                    <a:lnTo>
                      <a:pt x="1" y="456"/>
                    </a:lnTo>
                    <a:cubicBezTo>
                      <a:pt x="1" y="182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7781"/>
                    </a:lnTo>
                    <a:cubicBezTo>
                      <a:pt x="973" y="8055"/>
                      <a:pt x="730" y="8237"/>
                      <a:pt x="457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6315812" y="1991266"/>
                <a:ext cx="64147" cy="45699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718" extrusionOk="0">
                    <a:moveTo>
                      <a:pt x="457" y="6718"/>
                    </a:moveTo>
                    <a:lnTo>
                      <a:pt x="457" y="6718"/>
                    </a:lnTo>
                    <a:cubicBezTo>
                      <a:pt x="183" y="6718"/>
                      <a:pt x="1" y="6474"/>
                      <a:pt x="1" y="6262"/>
                    </a:cubicBezTo>
                    <a:lnTo>
                      <a:pt x="1" y="486"/>
                    </a:lnTo>
                    <a:cubicBezTo>
                      <a:pt x="1" y="21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43"/>
                      <a:pt x="913" y="486"/>
                    </a:cubicBezTo>
                    <a:lnTo>
                      <a:pt x="913" y="6262"/>
                    </a:lnTo>
                    <a:cubicBezTo>
                      <a:pt x="943" y="6474"/>
                      <a:pt x="730" y="6718"/>
                      <a:pt x="457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6413030" y="2272432"/>
                <a:ext cx="62107" cy="33094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65" extrusionOk="0">
                    <a:moveTo>
                      <a:pt x="456" y="4864"/>
                    </a:moveTo>
                    <a:lnTo>
                      <a:pt x="456" y="4864"/>
                    </a:lnTo>
                    <a:cubicBezTo>
                      <a:pt x="213" y="4864"/>
                      <a:pt x="0" y="4621"/>
                      <a:pt x="0" y="440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4"/>
                      <a:pt x="912" y="457"/>
                    </a:cubicBezTo>
                    <a:lnTo>
                      <a:pt x="912" y="4408"/>
                    </a:lnTo>
                    <a:cubicBezTo>
                      <a:pt x="912" y="4621"/>
                      <a:pt x="730" y="4864"/>
                      <a:pt x="456" y="4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6512288" y="2088412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3" y="6688"/>
                      <a:pt x="0" y="644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12" y="6445"/>
                      <a:pt x="669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6607396" y="1904392"/>
                <a:ext cx="64147" cy="3515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168" extrusionOk="0">
                    <a:moveTo>
                      <a:pt x="456" y="5168"/>
                    </a:moveTo>
                    <a:lnTo>
                      <a:pt x="456" y="5168"/>
                    </a:lnTo>
                    <a:cubicBezTo>
                      <a:pt x="183" y="5168"/>
                      <a:pt x="0" y="4955"/>
                      <a:pt x="0" y="4712"/>
                    </a:cubicBezTo>
                    <a:lnTo>
                      <a:pt x="0" y="456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6"/>
                    </a:cubicBezTo>
                    <a:lnTo>
                      <a:pt x="912" y="4712"/>
                    </a:lnTo>
                    <a:cubicBezTo>
                      <a:pt x="943" y="4955"/>
                      <a:pt x="730" y="5168"/>
                      <a:pt x="456" y="5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6706655" y="1714181"/>
                <a:ext cx="62107" cy="45699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183" y="6718"/>
                      <a:pt x="0" y="6474"/>
                      <a:pt x="0" y="6262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00" y="0"/>
                      <a:pt x="882" y="213"/>
                      <a:pt x="882" y="456"/>
                    </a:cubicBezTo>
                    <a:lnTo>
                      <a:pt x="882" y="6231"/>
                    </a:lnTo>
                    <a:cubicBezTo>
                      <a:pt x="912" y="6474"/>
                      <a:pt x="70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6803872" y="1273690"/>
                <a:ext cx="62038" cy="591406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694" extrusionOk="0">
                    <a:moveTo>
                      <a:pt x="456" y="8694"/>
                    </a:moveTo>
                    <a:lnTo>
                      <a:pt x="456" y="8694"/>
                    </a:lnTo>
                    <a:cubicBezTo>
                      <a:pt x="182" y="8694"/>
                      <a:pt x="0" y="8481"/>
                      <a:pt x="0" y="823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8238"/>
                    </a:lnTo>
                    <a:cubicBezTo>
                      <a:pt x="912" y="8512"/>
                      <a:pt x="730" y="8694"/>
                      <a:pt x="456" y="86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6898980" y="1236478"/>
                <a:ext cx="66188" cy="45705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6719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5"/>
                      <a:pt x="0" y="6262"/>
                    </a:cubicBezTo>
                    <a:lnTo>
                      <a:pt x="0" y="457"/>
                    </a:lnTo>
                    <a:cubicBezTo>
                      <a:pt x="0" y="214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6262"/>
                    </a:lnTo>
                    <a:cubicBezTo>
                      <a:pt x="973" y="6505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6998239" y="1155863"/>
                <a:ext cx="64147" cy="254344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739" extrusionOk="0">
                    <a:moveTo>
                      <a:pt x="456" y="3739"/>
                    </a:moveTo>
                    <a:lnTo>
                      <a:pt x="456" y="3739"/>
                    </a:lnTo>
                    <a:cubicBezTo>
                      <a:pt x="183" y="3739"/>
                      <a:pt x="0" y="3526"/>
                      <a:pt x="0" y="3283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3283"/>
                    </a:lnTo>
                    <a:cubicBezTo>
                      <a:pt x="943" y="3526"/>
                      <a:pt x="730" y="3739"/>
                      <a:pt x="456" y="37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7095388" y="1193075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214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6201"/>
                    </a:lnTo>
                    <a:cubicBezTo>
                      <a:pt x="913" y="647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7194646" y="1248927"/>
                <a:ext cx="62107" cy="36808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11" extrusionOk="0">
                    <a:moveTo>
                      <a:pt x="457" y="5411"/>
                    </a:moveTo>
                    <a:lnTo>
                      <a:pt x="457" y="5411"/>
                    </a:lnTo>
                    <a:cubicBezTo>
                      <a:pt x="183" y="5411"/>
                      <a:pt x="1" y="5198"/>
                      <a:pt x="1" y="4955"/>
                    </a:cubicBezTo>
                    <a:lnTo>
                      <a:pt x="1" y="456"/>
                    </a:lnTo>
                    <a:cubicBezTo>
                      <a:pt x="1" y="182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4955"/>
                    </a:lnTo>
                    <a:cubicBezTo>
                      <a:pt x="913" y="5198"/>
                      <a:pt x="670" y="5411"/>
                      <a:pt x="457" y="54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7289823" y="1366754"/>
                <a:ext cx="6414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2" y="6688"/>
                      <a:pt x="0" y="647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42" y="6505"/>
                      <a:pt x="730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7389081" y="1513562"/>
                <a:ext cx="62038" cy="308152"/>
              </a:xfrm>
              <a:custGeom>
                <a:avLst/>
                <a:gdLst/>
                <a:ahLst/>
                <a:cxnLst/>
                <a:rect l="l" t="t" r="r" b="b"/>
                <a:pathLst>
                  <a:path w="912" h="4530" extrusionOk="0">
                    <a:moveTo>
                      <a:pt x="456" y="4530"/>
                    </a:moveTo>
                    <a:lnTo>
                      <a:pt x="456" y="4530"/>
                    </a:lnTo>
                    <a:cubicBezTo>
                      <a:pt x="182" y="4530"/>
                      <a:pt x="0" y="4317"/>
                      <a:pt x="0" y="4074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44"/>
                      <a:pt x="912" y="457"/>
                    </a:cubicBezTo>
                    <a:lnTo>
                      <a:pt x="912" y="4074"/>
                    </a:lnTo>
                    <a:cubicBezTo>
                      <a:pt x="912" y="4347"/>
                      <a:pt x="699" y="4530"/>
                      <a:pt x="456" y="4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7486230" y="1573564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7581339" y="1647989"/>
                <a:ext cx="66256" cy="54181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7965" extrusionOk="0">
                    <a:moveTo>
                      <a:pt x="457" y="7964"/>
                    </a:moveTo>
                    <a:lnTo>
                      <a:pt x="457" y="7964"/>
                    </a:lnTo>
                    <a:cubicBezTo>
                      <a:pt x="214" y="7964"/>
                      <a:pt x="1" y="7721"/>
                      <a:pt x="1" y="7508"/>
                    </a:cubicBezTo>
                    <a:lnTo>
                      <a:pt x="1" y="456"/>
                    </a:lnTo>
                    <a:cubicBezTo>
                      <a:pt x="1" y="21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7508"/>
                    </a:lnTo>
                    <a:cubicBezTo>
                      <a:pt x="973" y="7751"/>
                      <a:pt x="730" y="7964"/>
                      <a:pt x="457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7680597" y="1573564"/>
                <a:ext cx="64215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6231"/>
                    </a:lnTo>
                    <a:cubicBezTo>
                      <a:pt x="943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7777814" y="1474309"/>
                <a:ext cx="62107" cy="45699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4"/>
                      <a:pt x="0" y="6262"/>
                    </a:cubicBezTo>
                    <a:lnTo>
                      <a:pt x="0" y="487"/>
                    </a:lnTo>
                    <a:cubicBezTo>
                      <a:pt x="0" y="21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87"/>
                    </a:cubicBezTo>
                    <a:lnTo>
                      <a:pt x="912" y="6262"/>
                    </a:lnTo>
                    <a:cubicBezTo>
                      <a:pt x="912" y="6474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7877073" y="1532202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5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56"/>
                    </a:cubicBezTo>
                    <a:lnTo>
                      <a:pt x="912" y="6231"/>
                    </a:lnTo>
                    <a:cubicBezTo>
                      <a:pt x="912" y="6505"/>
                      <a:pt x="669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7972181" y="1647989"/>
                <a:ext cx="6414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44"/>
                      <a:pt x="912" y="456"/>
                    </a:cubicBezTo>
                    <a:lnTo>
                      <a:pt x="912" y="6232"/>
                    </a:lnTo>
                    <a:cubicBezTo>
                      <a:pt x="943" y="650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8071439" y="1559074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44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2" y="213"/>
                      <a:pt x="912" y="456"/>
                    </a:cubicBezTo>
                    <a:lnTo>
                      <a:pt x="912" y="6232"/>
                    </a:lnTo>
                    <a:cubicBezTo>
                      <a:pt x="912" y="6475"/>
                      <a:pt x="70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8168656" y="1573564"/>
                <a:ext cx="62107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8263765" y="1573564"/>
                <a:ext cx="66256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21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73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31"/>
              <p:cNvGrpSpPr/>
              <p:nvPr/>
            </p:nvGrpSpPr>
            <p:grpSpPr>
              <a:xfrm>
                <a:off x="5397450" y="804000"/>
                <a:ext cx="3097934" cy="1413026"/>
                <a:chOff x="1486731" y="3683606"/>
                <a:chExt cx="938516" cy="428088"/>
              </a:xfrm>
            </p:grpSpPr>
            <p:sp>
              <p:nvSpPr>
                <p:cNvPr id="354" name="Google Shape;354;p31"/>
                <p:cNvSpPr/>
                <p:nvPr/>
              </p:nvSpPr>
              <p:spPr>
                <a:xfrm>
                  <a:off x="1486731" y="3683606"/>
                  <a:ext cx="938516" cy="42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48" h="25839" extrusionOk="0">
                      <a:moveTo>
                        <a:pt x="56303" y="0"/>
                      </a:moveTo>
                      <a:cubicBezTo>
                        <a:pt x="56260" y="0"/>
                        <a:pt x="56216" y="10"/>
                        <a:pt x="56172" y="32"/>
                      </a:cubicBezTo>
                      <a:lnTo>
                        <a:pt x="50518" y="2160"/>
                      </a:lnTo>
                      <a:cubicBezTo>
                        <a:pt x="50275" y="2251"/>
                        <a:pt x="50245" y="2494"/>
                        <a:pt x="50397" y="2646"/>
                      </a:cubicBezTo>
                      <a:lnTo>
                        <a:pt x="51582" y="3771"/>
                      </a:lnTo>
                      <a:lnTo>
                        <a:pt x="45807" y="9850"/>
                      </a:lnTo>
                      <a:lnTo>
                        <a:pt x="39880" y="4865"/>
                      </a:lnTo>
                      <a:cubicBezTo>
                        <a:pt x="39667" y="4698"/>
                        <a:pt x="39409" y="4615"/>
                        <a:pt x="39150" y="4615"/>
                      </a:cubicBezTo>
                      <a:cubicBezTo>
                        <a:pt x="38892" y="4615"/>
                        <a:pt x="38634" y="4698"/>
                        <a:pt x="38421" y="4865"/>
                      </a:cubicBezTo>
                      <a:lnTo>
                        <a:pt x="26263" y="15230"/>
                      </a:lnTo>
                      <a:lnTo>
                        <a:pt x="19363" y="9607"/>
                      </a:lnTo>
                      <a:cubicBezTo>
                        <a:pt x="19155" y="9447"/>
                        <a:pt x="18906" y="9363"/>
                        <a:pt x="18655" y="9363"/>
                      </a:cubicBezTo>
                      <a:cubicBezTo>
                        <a:pt x="18427" y="9363"/>
                        <a:pt x="18197" y="9432"/>
                        <a:pt x="17995" y="9577"/>
                      </a:cubicBezTo>
                      <a:lnTo>
                        <a:pt x="1" y="23072"/>
                      </a:lnTo>
                      <a:lnTo>
                        <a:pt x="1" y="25838"/>
                      </a:lnTo>
                      <a:lnTo>
                        <a:pt x="18633" y="11887"/>
                      </a:lnTo>
                      <a:lnTo>
                        <a:pt x="25624" y="17510"/>
                      </a:lnTo>
                      <a:cubicBezTo>
                        <a:pt x="25837" y="17677"/>
                        <a:pt x="26096" y="17761"/>
                        <a:pt x="26350" y="17761"/>
                      </a:cubicBezTo>
                      <a:cubicBezTo>
                        <a:pt x="26605" y="17761"/>
                        <a:pt x="26855" y="17677"/>
                        <a:pt x="27053" y="17510"/>
                      </a:cubicBezTo>
                      <a:lnTo>
                        <a:pt x="39150" y="7175"/>
                      </a:lnTo>
                      <a:lnTo>
                        <a:pt x="45169" y="12221"/>
                      </a:lnTo>
                      <a:cubicBezTo>
                        <a:pt x="45384" y="12408"/>
                        <a:pt x="45640" y="12499"/>
                        <a:pt x="45895" y="12499"/>
                      </a:cubicBezTo>
                      <a:cubicBezTo>
                        <a:pt x="46180" y="12499"/>
                        <a:pt x="46464" y="12385"/>
                        <a:pt x="46689" y="12160"/>
                      </a:cubicBezTo>
                      <a:lnTo>
                        <a:pt x="53224" y="5321"/>
                      </a:lnTo>
                      <a:lnTo>
                        <a:pt x="54288" y="6294"/>
                      </a:lnTo>
                      <a:cubicBezTo>
                        <a:pt x="54347" y="6353"/>
                        <a:pt x="54420" y="6380"/>
                        <a:pt x="54492" y="6380"/>
                      </a:cubicBezTo>
                      <a:cubicBezTo>
                        <a:pt x="54606" y="6380"/>
                        <a:pt x="54718" y="6314"/>
                        <a:pt x="54774" y="6203"/>
                      </a:cubicBezTo>
                      <a:lnTo>
                        <a:pt x="56598" y="428"/>
                      </a:lnTo>
                      <a:cubicBezTo>
                        <a:pt x="56647" y="204"/>
                        <a:pt x="56494" y="0"/>
                        <a:pt x="563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1"/>
                <p:cNvSpPr/>
                <p:nvPr/>
              </p:nvSpPr>
              <p:spPr>
                <a:xfrm>
                  <a:off x="1764733" y="3819277"/>
                  <a:ext cx="73633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9" extrusionOk="0">
                      <a:moveTo>
                        <a:pt x="2243" y="1"/>
                      </a:moveTo>
                      <a:cubicBezTo>
                        <a:pt x="2225" y="1"/>
                        <a:pt x="2207" y="1"/>
                        <a:pt x="2189" y="2"/>
                      </a:cubicBezTo>
                      <a:cubicBezTo>
                        <a:pt x="1004" y="2"/>
                        <a:pt x="0" y="974"/>
                        <a:pt x="0" y="2190"/>
                      </a:cubicBezTo>
                      <a:cubicBezTo>
                        <a:pt x="0" y="3345"/>
                        <a:pt x="973" y="4348"/>
                        <a:pt x="2189" y="4348"/>
                      </a:cubicBezTo>
                      <a:cubicBezTo>
                        <a:pt x="3344" y="4348"/>
                        <a:pt x="4347" y="3406"/>
                        <a:pt x="4347" y="2190"/>
                      </a:cubicBezTo>
                      <a:cubicBezTo>
                        <a:pt x="4347" y="992"/>
                        <a:pt x="3432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1"/>
                <p:cNvSpPr/>
                <p:nvPr/>
              </p:nvSpPr>
              <p:spPr>
                <a:xfrm>
                  <a:off x="1766799" y="3817228"/>
                  <a:ext cx="73616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48" extrusionOk="0">
                      <a:moveTo>
                        <a:pt x="2189" y="1"/>
                      </a:moveTo>
                      <a:cubicBezTo>
                        <a:pt x="973" y="1"/>
                        <a:pt x="0" y="974"/>
                        <a:pt x="0" y="2189"/>
                      </a:cubicBezTo>
                      <a:cubicBezTo>
                        <a:pt x="0" y="3375"/>
                        <a:pt x="973" y="4348"/>
                        <a:pt x="2189" y="4348"/>
                      </a:cubicBezTo>
                      <a:cubicBezTo>
                        <a:pt x="3374" y="4348"/>
                        <a:pt x="4347" y="3375"/>
                        <a:pt x="4347" y="2189"/>
                      </a:cubicBezTo>
                      <a:cubicBezTo>
                        <a:pt x="4347" y="974"/>
                        <a:pt x="3374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1893434" y="3916596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89" y="0"/>
                      </a:moveTo>
                      <a:cubicBezTo>
                        <a:pt x="973" y="0"/>
                        <a:pt x="0" y="973"/>
                        <a:pt x="0" y="2158"/>
                      </a:cubicBezTo>
                      <a:cubicBezTo>
                        <a:pt x="0" y="3374"/>
                        <a:pt x="973" y="4316"/>
                        <a:pt x="2189" y="4316"/>
                      </a:cubicBezTo>
                      <a:cubicBezTo>
                        <a:pt x="3374" y="4316"/>
                        <a:pt x="4347" y="3374"/>
                        <a:pt x="4347" y="2158"/>
                      </a:cubicBezTo>
                      <a:cubicBezTo>
                        <a:pt x="4347" y="973"/>
                        <a:pt x="3374" y="0"/>
                        <a:pt x="21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1895484" y="3914529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59" y="1"/>
                      </a:moveTo>
                      <a:cubicBezTo>
                        <a:pt x="1004" y="1"/>
                        <a:pt x="1" y="1004"/>
                        <a:pt x="1" y="2189"/>
                      </a:cubicBezTo>
                      <a:cubicBezTo>
                        <a:pt x="1" y="3344"/>
                        <a:pt x="943" y="4347"/>
                        <a:pt x="2159" y="4347"/>
                      </a:cubicBezTo>
                      <a:cubicBezTo>
                        <a:pt x="3345" y="4347"/>
                        <a:pt x="4348" y="3405"/>
                        <a:pt x="4348" y="2189"/>
                      </a:cubicBezTo>
                      <a:cubicBezTo>
                        <a:pt x="4348" y="973"/>
                        <a:pt x="3345" y="1"/>
                        <a:pt x="21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2110681" y="3742080"/>
                  <a:ext cx="73108" cy="73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47" extrusionOk="0">
                      <a:moveTo>
                        <a:pt x="2158" y="0"/>
                      </a:moveTo>
                      <a:cubicBezTo>
                        <a:pt x="973" y="0"/>
                        <a:pt x="0" y="973"/>
                        <a:pt x="0" y="2189"/>
                      </a:cubicBezTo>
                      <a:cubicBezTo>
                        <a:pt x="0" y="3374"/>
                        <a:pt x="973" y="4347"/>
                        <a:pt x="2158" y="4347"/>
                      </a:cubicBezTo>
                      <a:cubicBezTo>
                        <a:pt x="3344" y="4347"/>
                        <a:pt x="4317" y="3374"/>
                        <a:pt x="4317" y="2189"/>
                      </a:cubicBezTo>
                      <a:cubicBezTo>
                        <a:pt x="4317" y="973"/>
                        <a:pt x="3344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2112222" y="3740014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89" y="1"/>
                      </a:moveTo>
                      <a:cubicBezTo>
                        <a:pt x="973" y="1"/>
                        <a:pt x="1" y="973"/>
                        <a:pt x="1" y="2189"/>
                      </a:cubicBezTo>
                      <a:cubicBezTo>
                        <a:pt x="1" y="3375"/>
                        <a:pt x="973" y="4347"/>
                        <a:pt x="2189" y="4347"/>
                      </a:cubicBezTo>
                      <a:cubicBezTo>
                        <a:pt x="3375" y="4347"/>
                        <a:pt x="4347" y="3375"/>
                        <a:pt x="4347" y="2189"/>
                      </a:cubicBezTo>
                      <a:cubicBezTo>
                        <a:pt x="4347" y="973"/>
                        <a:pt x="3375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2223428" y="3828051"/>
                  <a:ext cx="73108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17" extrusionOk="0">
                      <a:moveTo>
                        <a:pt x="2158" y="0"/>
                      </a:moveTo>
                      <a:cubicBezTo>
                        <a:pt x="973" y="0"/>
                        <a:pt x="0" y="943"/>
                        <a:pt x="0" y="2158"/>
                      </a:cubicBezTo>
                      <a:cubicBezTo>
                        <a:pt x="0" y="3344"/>
                        <a:pt x="973" y="4316"/>
                        <a:pt x="2158" y="4316"/>
                      </a:cubicBezTo>
                      <a:cubicBezTo>
                        <a:pt x="3313" y="4316"/>
                        <a:pt x="4316" y="3374"/>
                        <a:pt x="4316" y="2158"/>
                      </a:cubicBezTo>
                      <a:cubicBezTo>
                        <a:pt x="4316" y="943"/>
                        <a:pt x="3313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2224970" y="3825984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58" y="1"/>
                      </a:moveTo>
                      <a:cubicBezTo>
                        <a:pt x="973" y="1"/>
                        <a:pt x="0" y="973"/>
                        <a:pt x="0" y="2159"/>
                      </a:cubicBezTo>
                      <a:cubicBezTo>
                        <a:pt x="0" y="3344"/>
                        <a:pt x="973" y="4317"/>
                        <a:pt x="2158" y="4317"/>
                      </a:cubicBezTo>
                      <a:cubicBezTo>
                        <a:pt x="3374" y="4317"/>
                        <a:pt x="4347" y="3344"/>
                        <a:pt x="4347" y="2159"/>
                      </a:cubicBezTo>
                      <a:cubicBezTo>
                        <a:pt x="4347" y="973"/>
                        <a:pt x="3374" y="1"/>
                        <a:pt x="21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3" name="Google Shape;363;p31"/>
            <p:cNvGrpSpPr/>
            <p:nvPr/>
          </p:nvGrpSpPr>
          <p:grpSpPr>
            <a:xfrm>
              <a:off x="6241695" y="2039867"/>
              <a:ext cx="1898029" cy="2554588"/>
              <a:chOff x="6483450" y="2116152"/>
              <a:chExt cx="1656510" cy="2229523"/>
            </a:xfrm>
          </p:grpSpPr>
          <p:sp>
            <p:nvSpPr>
              <p:cNvPr id="364" name="Google Shape;364;p31"/>
              <p:cNvSpPr/>
              <p:nvPr/>
            </p:nvSpPr>
            <p:spPr>
              <a:xfrm>
                <a:off x="6483450" y="3966175"/>
                <a:ext cx="1504800" cy="3795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grpSp>
            <p:nvGrpSpPr>
              <p:cNvPr id="365" name="Google Shape;365;p31"/>
              <p:cNvGrpSpPr/>
              <p:nvPr/>
            </p:nvGrpSpPr>
            <p:grpSpPr>
              <a:xfrm>
                <a:off x="6494163" y="2116152"/>
                <a:ext cx="1645797" cy="2150964"/>
                <a:chOff x="4373233" y="3125196"/>
                <a:chExt cx="1107759" cy="1447778"/>
              </a:xfrm>
            </p:grpSpPr>
            <p:sp>
              <p:nvSpPr>
                <p:cNvPr id="366" name="Google Shape;366;p31"/>
                <p:cNvSpPr/>
                <p:nvPr/>
              </p:nvSpPr>
              <p:spPr>
                <a:xfrm>
                  <a:off x="5071312" y="4146714"/>
                  <a:ext cx="45301" cy="16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" h="9484" extrusionOk="0">
                      <a:moveTo>
                        <a:pt x="0" y="0"/>
                      </a:moveTo>
                      <a:lnTo>
                        <a:pt x="0" y="8450"/>
                      </a:lnTo>
                      <a:cubicBezTo>
                        <a:pt x="0" y="9028"/>
                        <a:pt x="456" y="9484"/>
                        <a:pt x="1034" y="9484"/>
                      </a:cubicBezTo>
                      <a:lnTo>
                        <a:pt x="1641" y="9484"/>
                      </a:lnTo>
                      <a:cubicBezTo>
                        <a:pt x="2219" y="9484"/>
                        <a:pt x="2675" y="9028"/>
                        <a:pt x="2675" y="8450"/>
                      </a:cubicBezTo>
                      <a:lnTo>
                        <a:pt x="26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1"/>
                <p:cNvSpPr/>
                <p:nvPr/>
              </p:nvSpPr>
              <p:spPr>
                <a:xfrm>
                  <a:off x="4961139" y="4109640"/>
                  <a:ext cx="266659" cy="40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6" h="24166" extrusionOk="0">
                      <a:moveTo>
                        <a:pt x="7143" y="1"/>
                      </a:moveTo>
                      <a:lnTo>
                        <a:pt x="7143" y="21764"/>
                      </a:lnTo>
                      <a:lnTo>
                        <a:pt x="700" y="21764"/>
                      </a:lnTo>
                      <a:cubicBezTo>
                        <a:pt x="304" y="21764"/>
                        <a:pt x="0" y="22068"/>
                        <a:pt x="0" y="22463"/>
                      </a:cubicBezTo>
                      <a:lnTo>
                        <a:pt x="0" y="24135"/>
                      </a:lnTo>
                      <a:lnTo>
                        <a:pt x="1216" y="24135"/>
                      </a:lnTo>
                      <a:lnTo>
                        <a:pt x="1216" y="23375"/>
                      </a:lnTo>
                      <a:cubicBezTo>
                        <a:pt x="1216" y="23192"/>
                        <a:pt x="1368" y="22980"/>
                        <a:pt x="1611" y="22980"/>
                      </a:cubicBezTo>
                      <a:lnTo>
                        <a:pt x="6809" y="22980"/>
                      </a:lnTo>
                      <a:cubicBezTo>
                        <a:pt x="6991" y="22980"/>
                        <a:pt x="7143" y="23132"/>
                        <a:pt x="7143" y="23344"/>
                      </a:cubicBezTo>
                      <a:lnTo>
                        <a:pt x="7143" y="24165"/>
                      </a:lnTo>
                      <a:lnTo>
                        <a:pt x="8572" y="24165"/>
                      </a:lnTo>
                      <a:lnTo>
                        <a:pt x="8572" y="23344"/>
                      </a:lnTo>
                      <a:cubicBezTo>
                        <a:pt x="8572" y="23132"/>
                        <a:pt x="8724" y="22980"/>
                        <a:pt x="8906" y="22980"/>
                      </a:cubicBezTo>
                      <a:lnTo>
                        <a:pt x="14134" y="22980"/>
                      </a:lnTo>
                      <a:cubicBezTo>
                        <a:pt x="14347" y="22980"/>
                        <a:pt x="14530" y="23132"/>
                        <a:pt x="14530" y="23375"/>
                      </a:cubicBezTo>
                      <a:lnTo>
                        <a:pt x="14530" y="24135"/>
                      </a:lnTo>
                      <a:lnTo>
                        <a:pt x="15745" y="24135"/>
                      </a:lnTo>
                      <a:lnTo>
                        <a:pt x="15745" y="22463"/>
                      </a:lnTo>
                      <a:cubicBezTo>
                        <a:pt x="15745" y="22068"/>
                        <a:pt x="15441" y="21764"/>
                        <a:pt x="15046" y="21764"/>
                      </a:cubicBezTo>
                      <a:lnTo>
                        <a:pt x="8572" y="21764"/>
                      </a:lnTo>
                      <a:lnTo>
                        <a:pt x="85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1"/>
                <p:cNvSpPr/>
                <p:nvPr/>
              </p:nvSpPr>
              <p:spPr>
                <a:xfrm>
                  <a:off x="4940544" y="4506042"/>
                  <a:ext cx="61796" cy="6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648" extrusionOk="0">
                      <a:moveTo>
                        <a:pt x="1824" y="0"/>
                      </a:moveTo>
                      <a:cubicBezTo>
                        <a:pt x="821" y="0"/>
                        <a:pt x="1" y="821"/>
                        <a:pt x="1" y="1824"/>
                      </a:cubicBezTo>
                      <a:cubicBezTo>
                        <a:pt x="1" y="2827"/>
                        <a:pt x="821" y="3648"/>
                        <a:pt x="1824" y="3648"/>
                      </a:cubicBezTo>
                      <a:cubicBezTo>
                        <a:pt x="2827" y="3648"/>
                        <a:pt x="3648" y="2827"/>
                        <a:pt x="3648" y="1824"/>
                      </a:cubicBezTo>
                      <a:cubicBezTo>
                        <a:pt x="3648" y="821"/>
                        <a:pt x="2827" y="0"/>
                        <a:pt x="1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1"/>
                <p:cNvSpPr/>
                <p:nvPr/>
              </p:nvSpPr>
              <p:spPr>
                <a:xfrm>
                  <a:off x="4954449" y="4519930"/>
                  <a:ext cx="35022" cy="3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2068" extrusionOk="0">
                      <a:moveTo>
                        <a:pt x="1003" y="1"/>
                      </a:moveTo>
                      <a:cubicBezTo>
                        <a:pt x="456" y="1"/>
                        <a:pt x="0" y="487"/>
                        <a:pt x="0" y="1034"/>
                      </a:cubicBezTo>
                      <a:cubicBezTo>
                        <a:pt x="0" y="1612"/>
                        <a:pt x="456" y="2068"/>
                        <a:pt x="1003" y="2068"/>
                      </a:cubicBezTo>
                      <a:cubicBezTo>
                        <a:pt x="1581" y="2068"/>
                        <a:pt x="2067" y="1612"/>
                        <a:pt x="2037" y="1034"/>
                      </a:cubicBezTo>
                      <a:cubicBezTo>
                        <a:pt x="2037" y="487"/>
                        <a:pt x="158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1"/>
                <p:cNvSpPr/>
                <p:nvPr/>
              </p:nvSpPr>
              <p:spPr>
                <a:xfrm>
                  <a:off x="5063589" y="4506042"/>
                  <a:ext cx="61779" cy="6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648" extrusionOk="0">
                      <a:moveTo>
                        <a:pt x="1824" y="0"/>
                      </a:moveTo>
                      <a:cubicBezTo>
                        <a:pt x="790" y="0"/>
                        <a:pt x="0" y="851"/>
                        <a:pt x="0" y="1824"/>
                      </a:cubicBezTo>
                      <a:cubicBezTo>
                        <a:pt x="0" y="2857"/>
                        <a:pt x="821" y="3648"/>
                        <a:pt x="1824" y="3648"/>
                      </a:cubicBezTo>
                      <a:cubicBezTo>
                        <a:pt x="2857" y="3648"/>
                        <a:pt x="3648" y="2827"/>
                        <a:pt x="3648" y="1824"/>
                      </a:cubicBezTo>
                      <a:cubicBezTo>
                        <a:pt x="3648" y="821"/>
                        <a:pt x="2827" y="0"/>
                        <a:pt x="1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1"/>
                <p:cNvSpPr/>
                <p:nvPr/>
              </p:nvSpPr>
              <p:spPr>
                <a:xfrm>
                  <a:off x="5076969" y="4519930"/>
                  <a:ext cx="35022" cy="3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2068" extrusionOk="0">
                      <a:moveTo>
                        <a:pt x="1034" y="1"/>
                      </a:moveTo>
                      <a:cubicBezTo>
                        <a:pt x="456" y="1"/>
                        <a:pt x="0" y="487"/>
                        <a:pt x="0" y="1034"/>
                      </a:cubicBezTo>
                      <a:cubicBezTo>
                        <a:pt x="0" y="1612"/>
                        <a:pt x="456" y="2068"/>
                        <a:pt x="1034" y="2068"/>
                      </a:cubicBezTo>
                      <a:cubicBezTo>
                        <a:pt x="1611" y="2068"/>
                        <a:pt x="2067" y="1612"/>
                        <a:pt x="2067" y="1034"/>
                      </a:cubicBezTo>
                      <a:cubicBezTo>
                        <a:pt x="2067" y="487"/>
                        <a:pt x="1611" y="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1"/>
                <p:cNvSpPr/>
                <p:nvPr/>
              </p:nvSpPr>
              <p:spPr>
                <a:xfrm>
                  <a:off x="5186617" y="4506042"/>
                  <a:ext cx="61796" cy="6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648" extrusionOk="0">
                      <a:moveTo>
                        <a:pt x="1824" y="0"/>
                      </a:moveTo>
                      <a:cubicBezTo>
                        <a:pt x="791" y="0"/>
                        <a:pt x="1" y="851"/>
                        <a:pt x="1" y="1824"/>
                      </a:cubicBezTo>
                      <a:cubicBezTo>
                        <a:pt x="1" y="2857"/>
                        <a:pt x="821" y="3648"/>
                        <a:pt x="1824" y="3648"/>
                      </a:cubicBezTo>
                      <a:cubicBezTo>
                        <a:pt x="2858" y="3648"/>
                        <a:pt x="3648" y="2827"/>
                        <a:pt x="3648" y="1824"/>
                      </a:cubicBezTo>
                      <a:cubicBezTo>
                        <a:pt x="3648" y="821"/>
                        <a:pt x="2858" y="0"/>
                        <a:pt x="1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1"/>
                <p:cNvSpPr/>
                <p:nvPr/>
              </p:nvSpPr>
              <p:spPr>
                <a:xfrm>
                  <a:off x="5200013" y="4519930"/>
                  <a:ext cx="35530" cy="35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8" h="2068" extrusionOk="0">
                      <a:moveTo>
                        <a:pt x="1033" y="1"/>
                      </a:moveTo>
                      <a:cubicBezTo>
                        <a:pt x="456" y="1"/>
                        <a:pt x="0" y="487"/>
                        <a:pt x="0" y="1034"/>
                      </a:cubicBezTo>
                      <a:cubicBezTo>
                        <a:pt x="0" y="1612"/>
                        <a:pt x="456" y="2068"/>
                        <a:pt x="1033" y="2068"/>
                      </a:cubicBezTo>
                      <a:cubicBezTo>
                        <a:pt x="1611" y="2068"/>
                        <a:pt x="2097" y="1612"/>
                        <a:pt x="2067" y="1034"/>
                      </a:cubicBezTo>
                      <a:cubicBezTo>
                        <a:pt x="2067" y="487"/>
                        <a:pt x="1611" y="1"/>
                        <a:pt x="10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1"/>
                <p:cNvSpPr/>
                <p:nvPr/>
              </p:nvSpPr>
              <p:spPr>
                <a:xfrm>
                  <a:off x="4954449" y="3533573"/>
                  <a:ext cx="526543" cy="62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2" h="36841" extrusionOk="0">
                      <a:moveTo>
                        <a:pt x="28530" y="1"/>
                      </a:moveTo>
                      <a:cubicBezTo>
                        <a:pt x="28513" y="1"/>
                        <a:pt x="28497" y="1"/>
                        <a:pt x="28481" y="1"/>
                      </a:cubicBezTo>
                      <a:lnTo>
                        <a:pt x="10517" y="1"/>
                      </a:lnTo>
                      <a:cubicBezTo>
                        <a:pt x="9453" y="1"/>
                        <a:pt x="8541" y="731"/>
                        <a:pt x="8268" y="1764"/>
                      </a:cubicBezTo>
                      <a:lnTo>
                        <a:pt x="365" y="33983"/>
                      </a:lnTo>
                      <a:cubicBezTo>
                        <a:pt x="0" y="35412"/>
                        <a:pt x="1125" y="36840"/>
                        <a:pt x="2614" y="36840"/>
                      </a:cubicBezTo>
                      <a:lnTo>
                        <a:pt x="20761" y="36840"/>
                      </a:lnTo>
                      <a:cubicBezTo>
                        <a:pt x="21824" y="36840"/>
                        <a:pt x="22736" y="36081"/>
                        <a:pt x="23010" y="35047"/>
                      </a:cubicBezTo>
                      <a:lnTo>
                        <a:pt x="30761" y="2828"/>
                      </a:lnTo>
                      <a:cubicBezTo>
                        <a:pt x="31091" y="1384"/>
                        <a:pt x="30024" y="1"/>
                        <a:pt x="285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1"/>
                <p:cNvSpPr/>
                <p:nvPr/>
              </p:nvSpPr>
              <p:spPr>
                <a:xfrm>
                  <a:off x="4919949" y="3533573"/>
                  <a:ext cx="527576" cy="62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53" h="36841" extrusionOk="0">
                      <a:moveTo>
                        <a:pt x="28561" y="1"/>
                      </a:moveTo>
                      <a:cubicBezTo>
                        <a:pt x="28545" y="1"/>
                        <a:pt x="28528" y="1"/>
                        <a:pt x="28512" y="1"/>
                      </a:cubicBezTo>
                      <a:lnTo>
                        <a:pt x="10548" y="1"/>
                      </a:lnTo>
                      <a:cubicBezTo>
                        <a:pt x="9484" y="1"/>
                        <a:pt x="8572" y="731"/>
                        <a:pt x="8299" y="1764"/>
                      </a:cubicBezTo>
                      <a:lnTo>
                        <a:pt x="396" y="33983"/>
                      </a:lnTo>
                      <a:cubicBezTo>
                        <a:pt x="1" y="35412"/>
                        <a:pt x="1156" y="36840"/>
                        <a:pt x="2645" y="36840"/>
                      </a:cubicBezTo>
                      <a:lnTo>
                        <a:pt x="20791" y="36840"/>
                      </a:lnTo>
                      <a:cubicBezTo>
                        <a:pt x="21855" y="36840"/>
                        <a:pt x="22767" y="36081"/>
                        <a:pt x="23041" y="35047"/>
                      </a:cubicBezTo>
                      <a:lnTo>
                        <a:pt x="30792" y="2828"/>
                      </a:lnTo>
                      <a:cubicBezTo>
                        <a:pt x="31152" y="1384"/>
                        <a:pt x="30085" y="1"/>
                        <a:pt x="285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1"/>
                <p:cNvSpPr/>
                <p:nvPr/>
              </p:nvSpPr>
              <p:spPr>
                <a:xfrm>
                  <a:off x="4951874" y="3559842"/>
                  <a:ext cx="464832" cy="57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48" h="33709" extrusionOk="0">
                      <a:moveTo>
                        <a:pt x="26688" y="213"/>
                      </a:moveTo>
                      <a:cubicBezTo>
                        <a:pt x="26931" y="213"/>
                        <a:pt x="27052" y="335"/>
                        <a:pt x="27113" y="395"/>
                      </a:cubicBezTo>
                      <a:cubicBezTo>
                        <a:pt x="27204" y="487"/>
                        <a:pt x="27265" y="639"/>
                        <a:pt x="27235" y="851"/>
                      </a:cubicBezTo>
                      <a:lnTo>
                        <a:pt x="19484" y="33071"/>
                      </a:lnTo>
                      <a:cubicBezTo>
                        <a:pt x="19393" y="33344"/>
                        <a:pt x="19210" y="33496"/>
                        <a:pt x="18937" y="33496"/>
                      </a:cubicBezTo>
                      <a:lnTo>
                        <a:pt x="791" y="33496"/>
                      </a:lnTo>
                      <a:cubicBezTo>
                        <a:pt x="547" y="33496"/>
                        <a:pt x="456" y="33375"/>
                        <a:pt x="365" y="33314"/>
                      </a:cubicBezTo>
                      <a:cubicBezTo>
                        <a:pt x="304" y="33223"/>
                        <a:pt x="213" y="33071"/>
                        <a:pt x="243" y="32858"/>
                      </a:cubicBezTo>
                      <a:lnTo>
                        <a:pt x="8146" y="639"/>
                      </a:lnTo>
                      <a:cubicBezTo>
                        <a:pt x="8238" y="365"/>
                        <a:pt x="8450" y="213"/>
                        <a:pt x="8693" y="213"/>
                      </a:cubicBezTo>
                      <a:close/>
                      <a:moveTo>
                        <a:pt x="8693" y="0"/>
                      </a:moveTo>
                      <a:cubicBezTo>
                        <a:pt x="8359" y="0"/>
                        <a:pt x="8055" y="243"/>
                        <a:pt x="7964" y="578"/>
                      </a:cubicBezTo>
                      <a:lnTo>
                        <a:pt x="61" y="32797"/>
                      </a:lnTo>
                      <a:cubicBezTo>
                        <a:pt x="0" y="33101"/>
                        <a:pt x="152" y="33344"/>
                        <a:pt x="213" y="33435"/>
                      </a:cubicBezTo>
                      <a:cubicBezTo>
                        <a:pt x="304" y="33527"/>
                        <a:pt x="487" y="33709"/>
                        <a:pt x="791" y="33709"/>
                      </a:cubicBezTo>
                      <a:lnTo>
                        <a:pt x="18937" y="33709"/>
                      </a:lnTo>
                      <a:cubicBezTo>
                        <a:pt x="19302" y="33709"/>
                        <a:pt x="19606" y="33466"/>
                        <a:pt x="19636" y="33131"/>
                      </a:cubicBezTo>
                      <a:lnTo>
                        <a:pt x="27387" y="942"/>
                      </a:lnTo>
                      <a:cubicBezTo>
                        <a:pt x="27448" y="608"/>
                        <a:pt x="27296" y="395"/>
                        <a:pt x="27235" y="274"/>
                      </a:cubicBezTo>
                      <a:cubicBezTo>
                        <a:pt x="27144" y="213"/>
                        <a:pt x="26961" y="0"/>
                        <a:pt x="266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1"/>
                <p:cNvSpPr/>
                <p:nvPr/>
              </p:nvSpPr>
              <p:spPr>
                <a:xfrm>
                  <a:off x="4781983" y="4109640"/>
                  <a:ext cx="566239" cy="6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36" h="3770" extrusionOk="0">
                      <a:moveTo>
                        <a:pt x="852" y="1"/>
                      </a:moveTo>
                      <a:lnTo>
                        <a:pt x="1" y="3770"/>
                      </a:lnTo>
                      <a:lnTo>
                        <a:pt x="30457" y="3770"/>
                      </a:lnTo>
                      <a:cubicBezTo>
                        <a:pt x="31673" y="3770"/>
                        <a:pt x="32737" y="2919"/>
                        <a:pt x="33010" y="1764"/>
                      </a:cubicBezTo>
                      <a:lnTo>
                        <a:pt x="334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1"/>
                <p:cNvSpPr/>
                <p:nvPr/>
              </p:nvSpPr>
              <p:spPr>
                <a:xfrm>
                  <a:off x="4752648" y="4109640"/>
                  <a:ext cx="562632" cy="6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3" h="3770" extrusionOk="0">
                      <a:moveTo>
                        <a:pt x="2128" y="1"/>
                      </a:moveTo>
                      <a:cubicBezTo>
                        <a:pt x="1277" y="1"/>
                        <a:pt x="517" y="609"/>
                        <a:pt x="304" y="1460"/>
                      </a:cubicBezTo>
                      <a:cubicBezTo>
                        <a:pt x="0" y="2615"/>
                        <a:pt x="912" y="3770"/>
                        <a:pt x="2128" y="3770"/>
                      </a:cubicBezTo>
                      <a:lnTo>
                        <a:pt x="30244" y="3770"/>
                      </a:lnTo>
                      <a:cubicBezTo>
                        <a:pt x="31460" y="3770"/>
                        <a:pt x="32524" y="2919"/>
                        <a:pt x="32797" y="1764"/>
                      </a:cubicBezTo>
                      <a:lnTo>
                        <a:pt x="332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1"/>
                <p:cNvSpPr/>
                <p:nvPr/>
              </p:nvSpPr>
              <p:spPr>
                <a:xfrm>
                  <a:off x="4699620" y="3538688"/>
                  <a:ext cx="377329" cy="261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1" h="15467" extrusionOk="0">
                      <a:moveTo>
                        <a:pt x="10558" y="10528"/>
                      </a:moveTo>
                      <a:cubicBezTo>
                        <a:pt x="10604" y="10544"/>
                        <a:pt x="10646" y="10581"/>
                        <a:pt x="10669" y="10581"/>
                      </a:cubicBezTo>
                      <a:cubicBezTo>
                        <a:pt x="10700" y="10611"/>
                        <a:pt x="10730" y="10611"/>
                        <a:pt x="10730" y="10611"/>
                      </a:cubicBezTo>
                      <a:lnTo>
                        <a:pt x="10700" y="10611"/>
                      </a:lnTo>
                      <a:cubicBezTo>
                        <a:pt x="10670" y="10596"/>
                        <a:pt x="10619" y="10567"/>
                        <a:pt x="10558" y="10528"/>
                      </a:cubicBezTo>
                      <a:close/>
                      <a:moveTo>
                        <a:pt x="19388" y="1"/>
                      </a:moveTo>
                      <a:cubicBezTo>
                        <a:pt x="18537" y="1"/>
                        <a:pt x="17706" y="417"/>
                        <a:pt x="17204" y="1188"/>
                      </a:cubicBezTo>
                      <a:lnTo>
                        <a:pt x="17174" y="1219"/>
                      </a:lnTo>
                      <a:lnTo>
                        <a:pt x="16931" y="1553"/>
                      </a:lnTo>
                      <a:lnTo>
                        <a:pt x="16718" y="1918"/>
                      </a:lnTo>
                      <a:lnTo>
                        <a:pt x="16262" y="2617"/>
                      </a:lnTo>
                      <a:cubicBezTo>
                        <a:pt x="15958" y="3073"/>
                        <a:pt x="15593" y="3590"/>
                        <a:pt x="15289" y="4046"/>
                      </a:cubicBezTo>
                      <a:cubicBezTo>
                        <a:pt x="14985" y="4502"/>
                        <a:pt x="14682" y="4957"/>
                        <a:pt x="14347" y="5413"/>
                      </a:cubicBezTo>
                      <a:cubicBezTo>
                        <a:pt x="14013" y="5869"/>
                        <a:pt x="13709" y="6325"/>
                        <a:pt x="13374" y="6781"/>
                      </a:cubicBezTo>
                      <a:cubicBezTo>
                        <a:pt x="13223" y="6994"/>
                        <a:pt x="13010" y="7176"/>
                        <a:pt x="12858" y="7419"/>
                      </a:cubicBezTo>
                      <a:cubicBezTo>
                        <a:pt x="12706" y="7632"/>
                        <a:pt x="12523" y="7845"/>
                        <a:pt x="12371" y="8058"/>
                      </a:cubicBezTo>
                      <a:cubicBezTo>
                        <a:pt x="12037" y="8483"/>
                        <a:pt x="11703" y="8909"/>
                        <a:pt x="11338" y="9274"/>
                      </a:cubicBezTo>
                      <a:cubicBezTo>
                        <a:pt x="11186" y="9456"/>
                        <a:pt x="11004" y="9669"/>
                        <a:pt x="10852" y="9821"/>
                      </a:cubicBezTo>
                      <a:cubicBezTo>
                        <a:pt x="10669" y="10003"/>
                        <a:pt x="10517" y="10155"/>
                        <a:pt x="10365" y="10277"/>
                      </a:cubicBezTo>
                      <a:cubicBezTo>
                        <a:pt x="10336" y="10294"/>
                        <a:pt x="10307" y="10313"/>
                        <a:pt x="10280" y="10333"/>
                      </a:cubicBezTo>
                      <a:lnTo>
                        <a:pt x="10280" y="10333"/>
                      </a:lnTo>
                      <a:cubicBezTo>
                        <a:pt x="10146" y="10240"/>
                        <a:pt x="10005" y="10106"/>
                        <a:pt x="9818" y="9973"/>
                      </a:cubicBezTo>
                      <a:lnTo>
                        <a:pt x="9301" y="9426"/>
                      </a:lnTo>
                      <a:cubicBezTo>
                        <a:pt x="8967" y="9091"/>
                        <a:pt x="8602" y="8666"/>
                        <a:pt x="8268" y="8240"/>
                      </a:cubicBezTo>
                      <a:cubicBezTo>
                        <a:pt x="7934" y="7845"/>
                        <a:pt x="7599" y="7419"/>
                        <a:pt x="7235" y="6964"/>
                      </a:cubicBezTo>
                      <a:cubicBezTo>
                        <a:pt x="6596" y="6052"/>
                        <a:pt x="5958" y="5140"/>
                        <a:pt x="5320" y="4198"/>
                      </a:cubicBezTo>
                      <a:cubicBezTo>
                        <a:pt x="4955" y="3742"/>
                        <a:pt x="4651" y="3286"/>
                        <a:pt x="4347" y="2769"/>
                      </a:cubicBezTo>
                      <a:lnTo>
                        <a:pt x="3891" y="2070"/>
                      </a:lnTo>
                      <a:lnTo>
                        <a:pt x="3678" y="1705"/>
                      </a:lnTo>
                      <a:lnTo>
                        <a:pt x="3435" y="1371"/>
                      </a:lnTo>
                      <a:lnTo>
                        <a:pt x="3405" y="1340"/>
                      </a:lnTo>
                      <a:cubicBezTo>
                        <a:pt x="3085" y="829"/>
                        <a:pt x="2541" y="541"/>
                        <a:pt x="1971" y="541"/>
                      </a:cubicBezTo>
                      <a:cubicBezTo>
                        <a:pt x="1729" y="541"/>
                        <a:pt x="1482" y="593"/>
                        <a:pt x="1247" y="702"/>
                      </a:cubicBezTo>
                      <a:cubicBezTo>
                        <a:pt x="365" y="1067"/>
                        <a:pt x="0" y="2100"/>
                        <a:pt x="365" y="2982"/>
                      </a:cubicBezTo>
                      <a:lnTo>
                        <a:pt x="548" y="3377"/>
                      </a:lnTo>
                      <a:lnTo>
                        <a:pt x="760" y="3802"/>
                      </a:lnTo>
                      <a:cubicBezTo>
                        <a:pt x="851" y="4076"/>
                        <a:pt x="1003" y="4350"/>
                        <a:pt x="1125" y="4623"/>
                      </a:cubicBezTo>
                      <a:lnTo>
                        <a:pt x="1915" y="6204"/>
                      </a:lnTo>
                      <a:cubicBezTo>
                        <a:pt x="2493" y="7268"/>
                        <a:pt x="3070" y="8331"/>
                        <a:pt x="3709" y="9365"/>
                      </a:cubicBezTo>
                      <a:cubicBezTo>
                        <a:pt x="4013" y="9882"/>
                        <a:pt x="4347" y="10398"/>
                        <a:pt x="4712" y="10915"/>
                      </a:cubicBezTo>
                      <a:cubicBezTo>
                        <a:pt x="5046" y="11462"/>
                        <a:pt x="5411" y="11948"/>
                        <a:pt x="5836" y="12465"/>
                      </a:cubicBezTo>
                      <a:cubicBezTo>
                        <a:pt x="6019" y="12708"/>
                        <a:pt x="6262" y="12982"/>
                        <a:pt x="6475" y="13225"/>
                      </a:cubicBezTo>
                      <a:cubicBezTo>
                        <a:pt x="6718" y="13468"/>
                        <a:pt x="6931" y="13742"/>
                        <a:pt x="7235" y="13985"/>
                      </a:cubicBezTo>
                      <a:cubicBezTo>
                        <a:pt x="7508" y="14258"/>
                        <a:pt x="7842" y="14532"/>
                        <a:pt x="8268" y="14806"/>
                      </a:cubicBezTo>
                      <a:cubicBezTo>
                        <a:pt x="8511" y="14958"/>
                        <a:pt x="8724" y="15049"/>
                        <a:pt x="9028" y="15170"/>
                      </a:cubicBezTo>
                      <a:cubicBezTo>
                        <a:pt x="9180" y="15201"/>
                        <a:pt x="9332" y="15292"/>
                        <a:pt x="9514" y="15322"/>
                      </a:cubicBezTo>
                      <a:cubicBezTo>
                        <a:pt x="9666" y="15383"/>
                        <a:pt x="9879" y="15383"/>
                        <a:pt x="10092" y="15444"/>
                      </a:cubicBezTo>
                      <a:cubicBezTo>
                        <a:pt x="10183" y="15459"/>
                        <a:pt x="10297" y="15467"/>
                        <a:pt x="10419" y="15467"/>
                      </a:cubicBezTo>
                      <a:cubicBezTo>
                        <a:pt x="10540" y="15467"/>
                        <a:pt x="10669" y="15459"/>
                        <a:pt x="10791" y="15444"/>
                      </a:cubicBezTo>
                      <a:cubicBezTo>
                        <a:pt x="10852" y="15383"/>
                        <a:pt x="10882" y="15383"/>
                        <a:pt x="10973" y="15383"/>
                      </a:cubicBezTo>
                      <a:cubicBezTo>
                        <a:pt x="11034" y="15383"/>
                        <a:pt x="11095" y="15353"/>
                        <a:pt x="11156" y="15353"/>
                      </a:cubicBezTo>
                      <a:lnTo>
                        <a:pt x="11308" y="15353"/>
                      </a:lnTo>
                      <a:cubicBezTo>
                        <a:pt x="11338" y="15353"/>
                        <a:pt x="11399" y="15322"/>
                        <a:pt x="11429" y="15322"/>
                      </a:cubicBezTo>
                      <a:cubicBezTo>
                        <a:pt x="11612" y="15292"/>
                        <a:pt x="11733" y="15201"/>
                        <a:pt x="11885" y="15170"/>
                      </a:cubicBezTo>
                      <a:cubicBezTo>
                        <a:pt x="12037" y="15079"/>
                        <a:pt x="12159" y="15049"/>
                        <a:pt x="12250" y="14988"/>
                      </a:cubicBezTo>
                      <a:cubicBezTo>
                        <a:pt x="12706" y="14745"/>
                        <a:pt x="13071" y="14532"/>
                        <a:pt x="13374" y="14289"/>
                      </a:cubicBezTo>
                      <a:cubicBezTo>
                        <a:pt x="13678" y="14076"/>
                        <a:pt x="13922" y="13833"/>
                        <a:pt x="14195" y="13620"/>
                      </a:cubicBezTo>
                      <a:cubicBezTo>
                        <a:pt x="14438" y="13377"/>
                        <a:pt x="14682" y="13164"/>
                        <a:pt x="14925" y="12921"/>
                      </a:cubicBezTo>
                      <a:cubicBezTo>
                        <a:pt x="15381" y="12465"/>
                        <a:pt x="15776" y="11979"/>
                        <a:pt x="16201" y="11523"/>
                      </a:cubicBezTo>
                      <a:cubicBezTo>
                        <a:pt x="16627" y="11067"/>
                        <a:pt x="17022" y="10611"/>
                        <a:pt x="17387" y="10125"/>
                      </a:cubicBezTo>
                      <a:cubicBezTo>
                        <a:pt x="17782" y="9638"/>
                        <a:pt x="18147" y="9182"/>
                        <a:pt x="18481" y="8666"/>
                      </a:cubicBezTo>
                      <a:cubicBezTo>
                        <a:pt x="18876" y="8179"/>
                        <a:pt x="19210" y="7693"/>
                        <a:pt x="19545" y="7207"/>
                      </a:cubicBezTo>
                      <a:lnTo>
                        <a:pt x="20578" y="5717"/>
                      </a:lnTo>
                      <a:lnTo>
                        <a:pt x="21065" y="4957"/>
                      </a:lnTo>
                      <a:lnTo>
                        <a:pt x="21308" y="4562"/>
                      </a:lnTo>
                      <a:lnTo>
                        <a:pt x="21581" y="4198"/>
                      </a:lnTo>
                      <a:cubicBezTo>
                        <a:pt x="22280" y="2982"/>
                        <a:pt x="21946" y="1371"/>
                        <a:pt x="20821" y="429"/>
                      </a:cubicBezTo>
                      <a:cubicBezTo>
                        <a:pt x="20377" y="139"/>
                        <a:pt x="19879" y="1"/>
                        <a:pt x="19388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1"/>
                <p:cNvSpPr/>
                <p:nvPr/>
              </p:nvSpPr>
              <p:spPr>
                <a:xfrm>
                  <a:off x="4667694" y="3435560"/>
                  <a:ext cx="103998" cy="1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" h="9184" extrusionOk="0">
                      <a:moveTo>
                        <a:pt x="2743" y="1"/>
                      </a:moveTo>
                      <a:cubicBezTo>
                        <a:pt x="2275" y="1"/>
                        <a:pt x="3040" y="3204"/>
                        <a:pt x="3040" y="3204"/>
                      </a:cubicBezTo>
                      <a:cubicBezTo>
                        <a:pt x="3040" y="3204"/>
                        <a:pt x="2904" y="3088"/>
                        <a:pt x="2679" y="3088"/>
                      </a:cubicBezTo>
                      <a:cubicBezTo>
                        <a:pt x="2622" y="3088"/>
                        <a:pt x="2560" y="3095"/>
                        <a:pt x="2493" y="3113"/>
                      </a:cubicBezTo>
                      <a:cubicBezTo>
                        <a:pt x="1977" y="3265"/>
                        <a:pt x="882" y="3964"/>
                        <a:pt x="426" y="4572"/>
                      </a:cubicBezTo>
                      <a:cubicBezTo>
                        <a:pt x="1" y="5150"/>
                        <a:pt x="578" y="6396"/>
                        <a:pt x="578" y="6396"/>
                      </a:cubicBezTo>
                      <a:cubicBezTo>
                        <a:pt x="578" y="6396"/>
                        <a:pt x="1186" y="8767"/>
                        <a:pt x="2402" y="9132"/>
                      </a:cubicBezTo>
                      <a:cubicBezTo>
                        <a:pt x="2504" y="9167"/>
                        <a:pt x="2611" y="9184"/>
                        <a:pt x="2723" y="9184"/>
                      </a:cubicBezTo>
                      <a:cubicBezTo>
                        <a:pt x="3743" y="9184"/>
                        <a:pt x="5077" y="7825"/>
                        <a:pt x="5077" y="7825"/>
                      </a:cubicBezTo>
                      <a:cubicBezTo>
                        <a:pt x="5715" y="6973"/>
                        <a:pt x="5776" y="6518"/>
                        <a:pt x="5989" y="5606"/>
                      </a:cubicBezTo>
                      <a:cubicBezTo>
                        <a:pt x="6141" y="4694"/>
                        <a:pt x="4682" y="3782"/>
                        <a:pt x="4682" y="3782"/>
                      </a:cubicBezTo>
                      <a:cubicBezTo>
                        <a:pt x="4682" y="3782"/>
                        <a:pt x="3344" y="286"/>
                        <a:pt x="2797" y="13"/>
                      </a:cubicBezTo>
                      <a:cubicBezTo>
                        <a:pt x="2778" y="5"/>
                        <a:pt x="2759" y="1"/>
                        <a:pt x="2743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1"/>
                <p:cNvSpPr/>
                <p:nvPr/>
              </p:nvSpPr>
              <p:spPr>
                <a:xfrm>
                  <a:off x="4719182" y="3500987"/>
                  <a:ext cx="44539" cy="3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0" h="2180" extrusionOk="0">
                      <a:moveTo>
                        <a:pt x="1108" y="0"/>
                      </a:moveTo>
                      <a:cubicBezTo>
                        <a:pt x="1096" y="0"/>
                        <a:pt x="1081" y="3"/>
                        <a:pt x="1064" y="10"/>
                      </a:cubicBezTo>
                      <a:cubicBezTo>
                        <a:pt x="821" y="40"/>
                        <a:pt x="456" y="10"/>
                        <a:pt x="274" y="192"/>
                      </a:cubicBezTo>
                      <a:cubicBezTo>
                        <a:pt x="0" y="466"/>
                        <a:pt x="183" y="831"/>
                        <a:pt x="396" y="1044"/>
                      </a:cubicBezTo>
                      <a:cubicBezTo>
                        <a:pt x="882" y="1651"/>
                        <a:pt x="1794" y="1895"/>
                        <a:pt x="2462" y="2168"/>
                      </a:cubicBezTo>
                      <a:cubicBezTo>
                        <a:pt x="2478" y="2176"/>
                        <a:pt x="2492" y="2179"/>
                        <a:pt x="2505" y="2179"/>
                      </a:cubicBezTo>
                      <a:cubicBezTo>
                        <a:pt x="2596" y="2179"/>
                        <a:pt x="2630" y="2012"/>
                        <a:pt x="2523" y="1986"/>
                      </a:cubicBezTo>
                      <a:cubicBezTo>
                        <a:pt x="1976" y="1773"/>
                        <a:pt x="1490" y="1591"/>
                        <a:pt x="1003" y="1317"/>
                      </a:cubicBezTo>
                      <a:cubicBezTo>
                        <a:pt x="760" y="1165"/>
                        <a:pt x="396" y="952"/>
                        <a:pt x="365" y="648"/>
                      </a:cubicBezTo>
                      <a:cubicBezTo>
                        <a:pt x="304" y="192"/>
                        <a:pt x="730" y="223"/>
                        <a:pt x="1064" y="192"/>
                      </a:cubicBezTo>
                      <a:cubicBezTo>
                        <a:pt x="1172" y="192"/>
                        <a:pt x="1208" y="0"/>
                        <a:pt x="1108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1"/>
                <p:cNvSpPr/>
                <p:nvPr/>
              </p:nvSpPr>
              <p:spPr>
                <a:xfrm>
                  <a:off x="4677636" y="3512758"/>
                  <a:ext cx="47909" cy="2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1659" extrusionOk="0">
                      <a:moveTo>
                        <a:pt x="2663" y="0"/>
                      </a:moveTo>
                      <a:cubicBezTo>
                        <a:pt x="2645" y="0"/>
                        <a:pt x="2625" y="4"/>
                        <a:pt x="2605" y="14"/>
                      </a:cubicBezTo>
                      <a:cubicBezTo>
                        <a:pt x="1937" y="713"/>
                        <a:pt x="1055" y="1200"/>
                        <a:pt x="113" y="1473"/>
                      </a:cubicBezTo>
                      <a:cubicBezTo>
                        <a:pt x="1" y="1501"/>
                        <a:pt x="18" y="1659"/>
                        <a:pt x="117" y="1659"/>
                      </a:cubicBezTo>
                      <a:cubicBezTo>
                        <a:pt x="125" y="1659"/>
                        <a:pt x="134" y="1658"/>
                        <a:pt x="143" y="1656"/>
                      </a:cubicBezTo>
                      <a:cubicBezTo>
                        <a:pt x="1146" y="1382"/>
                        <a:pt x="1997" y="896"/>
                        <a:pt x="2727" y="166"/>
                      </a:cubicBezTo>
                      <a:cubicBezTo>
                        <a:pt x="2829" y="115"/>
                        <a:pt x="2760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1"/>
                <p:cNvSpPr/>
                <p:nvPr/>
              </p:nvSpPr>
              <p:spPr>
                <a:xfrm>
                  <a:off x="4710087" y="3533336"/>
                  <a:ext cx="16833" cy="41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468" extrusionOk="0">
                      <a:moveTo>
                        <a:pt x="150" y="1"/>
                      </a:moveTo>
                      <a:cubicBezTo>
                        <a:pt x="99" y="1"/>
                        <a:pt x="0" y="116"/>
                        <a:pt x="51" y="167"/>
                      </a:cubicBezTo>
                      <a:cubicBezTo>
                        <a:pt x="629" y="775"/>
                        <a:pt x="811" y="1504"/>
                        <a:pt x="629" y="2355"/>
                      </a:cubicBezTo>
                      <a:cubicBezTo>
                        <a:pt x="610" y="2411"/>
                        <a:pt x="671" y="2467"/>
                        <a:pt x="728" y="2467"/>
                      </a:cubicBezTo>
                      <a:cubicBezTo>
                        <a:pt x="765" y="2467"/>
                        <a:pt x="799" y="2445"/>
                        <a:pt x="811" y="2386"/>
                      </a:cubicBezTo>
                      <a:cubicBezTo>
                        <a:pt x="993" y="1504"/>
                        <a:pt x="811" y="684"/>
                        <a:pt x="173" y="15"/>
                      </a:cubicBezTo>
                      <a:cubicBezTo>
                        <a:pt x="168" y="5"/>
                        <a:pt x="160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1"/>
                <p:cNvSpPr/>
                <p:nvPr/>
              </p:nvSpPr>
              <p:spPr>
                <a:xfrm>
                  <a:off x="4700348" y="3491926"/>
                  <a:ext cx="18493" cy="2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1715" extrusionOk="0">
                      <a:moveTo>
                        <a:pt x="151" y="0"/>
                      </a:moveTo>
                      <a:cubicBezTo>
                        <a:pt x="84" y="0"/>
                        <a:pt x="1" y="109"/>
                        <a:pt x="49" y="180"/>
                      </a:cubicBezTo>
                      <a:cubicBezTo>
                        <a:pt x="444" y="606"/>
                        <a:pt x="626" y="1153"/>
                        <a:pt x="869" y="1670"/>
                      </a:cubicBezTo>
                      <a:cubicBezTo>
                        <a:pt x="880" y="1702"/>
                        <a:pt x="913" y="1715"/>
                        <a:pt x="948" y="1715"/>
                      </a:cubicBezTo>
                      <a:cubicBezTo>
                        <a:pt x="1015" y="1715"/>
                        <a:pt x="1091" y="1668"/>
                        <a:pt x="1052" y="1609"/>
                      </a:cubicBezTo>
                      <a:cubicBezTo>
                        <a:pt x="869" y="1031"/>
                        <a:pt x="626" y="454"/>
                        <a:pt x="201" y="28"/>
                      </a:cubicBezTo>
                      <a:cubicBezTo>
                        <a:pt x="187" y="9"/>
                        <a:pt x="170" y="0"/>
                        <a:pt x="151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4687561" y="3501325"/>
                  <a:ext cx="18578" cy="2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1768" extrusionOk="0">
                      <a:moveTo>
                        <a:pt x="161" y="1"/>
                      </a:moveTo>
                      <a:cubicBezTo>
                        <a:pt x="79" y="1"/>
                        <a:pt x="1" y="87"/>
                        <a:pt x="44" y="172"/>
                      </a:cubicBezTo>
                      <a:cubicBezTo>
                        <a:pt x="408" y="628"/>
                        <a:pt x="652" y="1145"/>
                        <a:pt x="864" y="1723"/>
                      </a:cubicBezTo>
                      <a:cubicBezTo>
                        <a:pt x="886" y="1754"/>
                        <a:pt x="922" y="1768"/>
                        <a:pt x="958" y="1768"/>
                      </a:cubicBezTo>
                      <a:cubicBezTo>
                        <a:pt x="1026" y="1768"/>
                        <a:pt x="1097" y="1721"/>
                        <a:pt x="1077" y="1662"/>
                      </a:cubicBezTo>
                      <a:cubicBezTo>
                        <a:pt x="895" y="1084"/>
                        <a:pt x="621" y="537"/>
                        <a:pt x="256" y="51"/>
                      </a:cubicBezTo>
                      <a:cubicBezTo>
                        <a:pt x="230" y="15"/>
                        <a:pt x="195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4674621" y="3512521"/>
                  <a:ext cx="15546" cy="24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463" extrusionOk="0">
                      <a:moveTo>
                        <a:pt x="150" y="0"/>
                      </a:moveTo>
                      <a:cubicBezTo>
                        <a:pt x="83" y="0"/>
                        <a:pt x="0" y="109"/>
                        <a:pt x="48" y="180"/>
                      </a:cubicBezTo>
                      <a:cubicBezTo>
                        <a:pt x="349" y="572"/>
                        <a:pt x="561" y="905"/>
                        <a:pt x="654" y="1355"/>
                      </a:cubicBezTo>
                      <a:lnTo>
                        <a:pt x="654" y="1355"/>
                      </a:lnTo>
                      <a:cubicBezTo>
                        <a:pt x="654" y="1359"/>
                        <a:pt x="655" y="1362"/>
                        <a:pt x="656" y="1366"/>
                      </a:cubicBezTo>
                      <a:cubicBezTo>
                        <a:pt x="656" y="1366"/>
                        <a:pt x="656" y="1396"/>
                        <a:pt x="716" y="1396"/>
                      </a:cubicBezTo>
                      <a:cubicBezTo>
                        <a:pt x="728" y="1442"/>
                        <a:pt x="762" y="1462"/>
                        <a:pt x="798" y="1462"/>
                      </a:cubicBezTo>
                      <a:cubicBezTo>
                        <a:pt x="855" y="1462"/>
                        <a:pt x="918" y="1410"/>
                        <a:pt x="899" y="1335"/>
                      </a:cubicBezTo>
                      <a:cubicBezTo>
                        <a:pt x="747" y="849"/>
                        <a:pt x="565" y="423"/>
                        <a:pt x="200" y="28"/>
                      </a:cubicBezTo>
                      <a:cubicBezTo>
                        <a:pt x="187" y="8"/>
                        <a:pt x="169" y="0"/>
                        <a:pt x="150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1"/>
                <p:cNvSpPr/>
                <p:nvPr/>
              </p:nvSpPr>
              <p:spPr>
                <a:xfrm>
                  <a:off x="4718301" y="3489995"/>
                  <a:ext cx="8366" cy="16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994" extrusionOk="0">
                      <a:moveTo>
                        <a:pt x="132" y="0"/>
                      </a:moveTo>
                      <a:cubicBezTo>
                        <a:pt x="69" y="0"/>
                        <a:pt x="1" y="79"/>
                        <a:pt x="22" y="142"/>
                      </a:cubicBezTo>
                      <a:cubicBezTo>
                        <a:pt x="144" y="386"/>
                        <a:pt x="265" y="659"/>
                        <a:pt x="296" y="902"/>
                      </a:cubicBezTo>
                      <a:cubicBezTo>
                        <a:pt x="296" y="963"/>
                        <a:pt x="349" y="993"/>
                        <a:pt x="398" y="993"/>
                      </a:cubicBezTo>
                      <a:cubicBezTo>
                        <a:pt x="448" y="993"/>
                        <a:pt x="493" y="963"/>
                        <a:pt x="478" y="902"/>
                      </a:cubicBezTo>
                      <a:cubicBezTo>
                        <a:pt x="448" y="598"/>
                        <a:pt x="326" y="294"/>
                        <a:pt x="204" y="51"/>
                      </a:cubicBezTo>
                      <a:cubicBezTo>
                        <a:pt x="186" y="15"/>
                        <a:pt x="160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1"/>
                <p:cNvSpPr/>
                <p:nvPr/>
              </p:nvSpPr>
              <p:spPr>
                <a:xfrm>
                  <a:off x="4983783" y="3834283"/>
                  <a:ext cx="255854" cy="136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8057" extrusionOk="0">
                      <a:moveTo>
                        <a:pt x="1978" y="1"/>
                      </a:moveTo>
                      <a:cubicBezTo>
                        <a:pt x="1666" y="1"/>
                        <a:pt x="1381" y="9"/>
                        <a:pt x="1125" y="27"/>
                      </a:cubicBezTo>
                      <a:lnTo>
                        <a:pt x="1065" y="483"/>
                      </a:lnTo>
                      <a:lnTo>
                        <a:pt x="943" y="1182"/>
                      </a:lnTo>
                      <a:lnTo>
                        <a:pt x="882" y="1699"/>
                      </a:lnTo>
                      <a:lnTo>
                        <a:pt x="670" y="2854"/>
                      </a:lnTo>
                      <a:lnTo>
                        <a:pt x="1" y="6806"/>
                      </a:lnTo>
                      <a:lnTo>
                        <a:pt x="1" y="6927"/>
                      </a:lnTo>
                      <a:cubicBezTo>
                        <a:pt x="305" y="6988"/>
                        <a:pt x="578" y="7079"/>
                        <a:pt x="852" y="7140"/>
                      </a:cubicBezTo>
                      <a:cubicBezTo>
                        <a:pt x="943" y="7170"/>
                        <a:pt x="1065" y="7170"/>
                        <a:pt x="1186" y="7231"/>
                      </a:cubicBezTo>
                      <a:cubicBezTo>
                        <a:pt x="3853" y="7849"/>
                        <a:pt x="6314" y="8057"/>
                        <a:pt x="8409" y="8057"/>
                      </a:cubicBezTo>
                      <a:cubicBezTo>
                        <a:pt x="9920" y="8057"/>
                        <a:pt x="11241" y="7949"/>
                        <a:pt x="12311" y="7809"/>
                      </a:cubicBezTo>
                      <a:cubicBezTo>
                        <a:pt x="12433" y="7809"/>
                        <a:pt x="12554" y="7778"/>
                        <a:pt x="12645" y="7778"/>
                      </a:cubicBezTo>
                      <a:cubicBezTo>
                        <a:pt x="14135" y="7596"/>
                        <a:pt x="15047" y="7322"/>
                        <a:pt x="15107" y="7322"/>
                      </a:cubicBezTo>
                      <a:cubicBezTo>
                        <a:pt x="14895" y="6228"/>
                        <a:pt x="14773" y="5742"/>
                        <a:pt x="14712" y="4648"/>
                      </a:cubicBezTo>
                      <a:cubicBezTo>
                        <a:pt x="14712" y="4344"/>
                        <a:pt x="14652" y="4040"/>
                        <a:pt x="14652" y="3766"/>
                      </a:cubicBezTo>
                      <a:cubicBezTo>
                        <a:pt x="14652" y="3219"/>
                        <a:pt x="14621" y="2733"/>
                        <a:pt x="14652" y="2368"/>
                      </a:cubicBezTo>
                      <a:lnTo>
                        <a:pt x="14652" y="2307"/>
                      </a:lnTo>
                      <a:lnTo>
                        <a:pt x="14652" y="1638"/>
                      </a:lnTo>
                      <a:cubicBezTo>
                        <a:pt x="12919" y="1304"/>
                        <a:pt x="9636" y="727"/>
                        <a:pt x="6657" y="331"/>
                      </a:cubicBezTo>
                      <a:cubicBezTo>
                        <a:pt x="4882" y="137"/>
                        <a:pt x="3224" y="1"/>
                        <a:pt x="1978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1"/>
                <p:cNvSpPr/>
                <p:nvPr/>
              </p:nvSpPr>
              <p:spPr>
                <a:xfrm>
                  <a:off x="4977618" y="3897542"/>
                  <a:ext cx="269233" cy="1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8" h="8056" extrusionOk="0">
                      <a:moveTo>
                        <a:pt x="15198" y="1368"/>
                      </a:moveTo>
                      <a:cubicBezTo>
                        <a:pt x="15198" y="1368"/>
                        <a:pt x="5167" y="2524"/>
                        <a:pt x="882" y="1"/>
                      </a:cubicBezTo>
                      <a:cubicBezTo>
                        <a:pt x="882" y="1"/>
                        <a:pt x="0" y="4256"/>
                        <a:pt x="61" y="5350"/>
                      </a:cubicBezTo>
                      <a:cubicBezTo>
                        <a:pt x="243" y="8056"/>
                        <a:pt x="15380" y="7448"/>
                        <a:pt x="15745" y="4803"/>
                      </a:cubicBezTo>
                      <a:cubicBezTo>
                        <a:pt x="15897" y="3648"/>
                        <a:pt x="15198" y="1368"/>
                        <a:pt x="15198" y="136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1"/>
                <p:cNvSpPr/>
                <p:nvPr/>
              </p:nvSpPr>
              <p:spPr>
                <a:xfrm>
                  <a:off x="4983275" y="3891885"/>
                  <a:ext cx="259444" cy="56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0" h="3329" extrusionOk="0">
                      <a:moveTo>
                        <a:pt x="639" y="0"/>
                      </a:moveTo>
                      <a:cubicBezTo>
                        <a:pt x="0" y="851"/>
                        <a:pt x="244" y="1672"/>
                        <a:pt x="244" y="1672"/>
                      </a:cubicBezTo>
                      <a:cubicBezTo>
                        <a:pt x="2693" y="2994"/>
                        <a:pt x="6376" y="3329"/>
                        <a:pt x="9473" y="3329"/>
                      </a:cubicBezTo>
                      <a:cubicBezTo>
                        <a:pt x="12642" y="3329"/>
                        <a:pt x="15198" y="2979"/>
                        <a:pt x="15198" y="2979"/>
                      </a:cubicBezTo>
                      <a:cubicBezTo>
                        <a:pt x="15320" y="2128"/>
                        <a:pt x="14864" y="1368"/>
                        <a:pt x="14864" y="1368"/>
                      </a:cubicBezTo>
                      <a:cubicBezTo>
                        <a:pt x="12818" y="1627"/>
                        <a:pt x="11025" y="1731"/>
                        <a:pt x="9465" y="1731"/>
                      </a:cubicBezTo>
                      <a:cubicBezTo>
                        <a:pt x="3142" y="1731"/>
                        <a:pt x="639" y="25"/>
                        <a:pt x="6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1"/>
                <p:cNvSpPr/>
                <p:nvPr/>
              </p:nvSpPr>
              <p:spPr>
                <a:xfrm>
                  <a:off x="5000771" y="3834283"/>
                  <a:ext cx="233212" cy="7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1" h="4648" extrusionOk="0">
                      <a:moveTo>
                        <a:pt x="1054" y="1"/>
                      </a:moveTo>
                      <a:cubicBezTo>
                        <a:pt x="745" y="1"/>
                        <a:pt x="463" y="9"/>
                        <a:pt x="214" y="27"/>
                      </a:cubicBezTo>
                      <a:lnTo>
                        <a:pt x="153" y="483"/>
                      </a:lnTo>
                      <a:lnTo>
                        <a:pt x="1" y="1213"/>
                      </a:lnTo>
                      <a:cubicBezTo>
                        <a:pt x="1065" y="1304"/>
                        <a:pt x="2463" y="1456"/>
                        <a:pt x="4013" y="1669"/>
                      </a:cubicBezTo>
                      <a:cubicBezTo>
                        <a:pt x="7053" y="2125"/>
                        <a:pt x="10700" y="3006"/>
                        <a:pt x="13770" y="4648"/>
                      </a:cubicBezTo>
                      <a:cubicBezTo>
                        <a:pt x="13770" y="4344"/>
                        <a:pt x="13740" y="4040"/>
                        <a:pt x="13740" y="3766"/>
                      </a:cubicBezTo>
                      <a:cubicBezTo>
                        <a:pt x="13740" y="3219"/>
                        <a:pt x="13709" y="2733"/>
                        <a:pt x="13740" y="2368"/>
                      </a:cubicBezTo>
                      <a:lnTo>
                        <a:pt x="13740" y="2307"/>
                      </a:lnTo>
                      <a:lnTo>
                        <a:pt x="13740" y="1638"/>
                      </a:lnTo>
                      <a:cubicBezTo>
                        <a:pt x="12007" y="1304"/>
                        <a:pt x="8724" y="727"/>
                        <a:pt x="5715" y="331"/>
                      </a:cubicBezTo>
                      <a:cubicBezTo>
                        <a:pt x="3964" y="137"/>
                        <a:pt x="2291" y="1"/>
                        <a:pt x="1054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1"/>
                <p:cNvSpPr/>
                <p:nvPr/>
              </p:nvSpPr>
              <p:spPr>
                <a:xfrm>
                  <a:off x="5232955" y="3873356"/>
                  <a:ext cx="29348" cy="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1429" extrusionOk="0">
                      <a:moveTo>
                        <a:pt x="0" y="0"/>
                      </a:moveTo>
                      <a:lnTo>
                        <a:pt x="0" y="61"/>
                      </a:lnTo>
                      <a:lnTo>
                        <a:pt x="31" y="1429"/>
                      </a:lnTo>
                      <a:cubicBezTo>
                        <a:pt x="1733" y="1338"/>
                        <a:pt x="1399" y="395"/>
                        <a:pt x="1399" y="39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A6D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1"/>
                <p:cNvSpPr/>
                <p:nvPr/>
              </p:nvSpPr>
              <p:spPr>
                <a:xfrm>
                  <a:off x="4952908" y="3515569"/>
                  <a:ext cx="349521" cy="365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9" h="21582" extrusionOk="0">
                      <a:moveTo>
                        <a:pt x="0" y="13131"/>
                      </a:moveTo>
                      <a:cubicBezTo>
                        <a:pt x="0" y="13222"/>
                        <a:pt x="30" y="13344"/>
                        <a:pt x="30" y="13465"/>
                      </a:cubicBezTo>
                      <a:cubicBezTo>
                        <a:pt x="30" y="13496"/>
                        <a:pt x="30" y="13526"/>
                        <a:pt x="91" y="13617"/>
                      </a:cubicBezTo>
                      <a:lnTo>
                        <a:pt x="182" y="13952"/>
                      </a:lnTo>
                      <a:cubicBezTo>
                        <a:pt x="243" y="14043"/>
                        <a:pt x="243" y="14104"/>
                        <a:pt x="274" y="14134"/>
                      </a:cubicBezTo>
                      <a:cubicBezTo>
                        <a:pt x="608" y="15016"/>
                        <a:pt x="1307" y="15897"/>
                        <a:pt x="1763" y="16475"/>
                      </a:cubicBezTo>
                      <a:cubicBezTo>
                        <a:pt x="1793" y="16535"/>
                        <a:pt x="1824" y="16566"/>
                        <a:pt x="1915" y="16627"/>
                      </a:cubicBezTo>
                      <a:cubicBezTo>
                        <a:pt x="1945" y="16657"/>
                        <a:pt x="1976" y="16718"/>
                        <a:pt x="2006" y="16748"/>
                      </a:cubicBezTo>
                      <a:lnTo>
                        <a:pt x="2158" y="16900"/>
                      </a:lnTo>
                      <a:cubicBezTo>
                        <a:pt x="2219" y="16961"/>
                        <a:pt x="2219" y="16961"/>
                        <a:pt x="2249" y="16961"/>
                      </a:cubicBezTo>
                      <a:lnTo>
                        <a:pt x="2310" y="17022"/>
                      </a:lnTo>
                      <a:lnTo>
                        <a:pt x="2310" y="17082"/>
                      </a:lnTo>
                      <a:lnTo>
                        <a:pt x="2310" y="17234"/>
                      </a:lnTo>
                      <a:cubicBezTo>
                        <a:pt x="2310" y="17326"/>
                        <a:pt x="2310" y="17417"/>
                        <a:pt x="2280" y="17569"/>
                      </a:cubicBezTo>
                      <a:cubicBezTo>
                        <a:pt x="2280" y="17660"/>
                        <a:pt x="2249" y="17842"/>
                        <a:pt x="2249" y="17994"/>
                      </a:cubicBezTo>
                      <a:lnTo>
                        <a:pt x="2249" y="18055"/>
                      </a:lnTo>
                      <a:lnTo>
                        <a:pt x="2249" y="18086"/>
                      </a:lnTo>
                      <a:lnTo>
                        <a:pt x="2249" y="18207"/>
                      </a:lnTo>
                      <a:cubicBezTo>
                        <a:pt x="2189" y="18450"/>
                        <a:pt x="2189" y="18663"/>
                        <a:pt x="2158" y="18906"/>
                      </a:cubicBezTo>
                      <a:cubicBezTo>
                        <a:pt x="2128" y="19119"/>
                        <a:pt x="2128" y="19362"/>
                        <a:pt x="2097" y="19575"/>
                      </a:cubicBezTo>
                      <a:lnTo>
                        <a:pt x="2097" y="19575"/>
                      </a:lnTo>
                      <a:lnTo>
                        <a:pt x="2097" y="19575"/>
                      </a:lnTo>
                      <a:cubicBezTo>
                        <a:pt x="2341" y="19484"/>
                        <a:pt x="2614" y="19423"/>
                        <a:pt x="2918" y="19393"/>
                      </a:cubicBezTo>
                      <a:lnTo>
                        <a:pt x="2918" y="19393"/>
                      </a:lnTo>
                      <a:cubicBezTo>
                        <a:pt x="4499" y="19119"/>
                        <a:pt x="6383" y="19149"/>
                        <a:pt x="8359" y="19423"/>
                      </a:cubicBezTo>
                      <a:cubicBezTo>
                        <a:pt x="8663" y="19453"/>
                        <a:pt x="8936" y="19514"/>
                        <a:pt x="9240" y="19545"/>
                      </a:cubicBezTo>
                      <a:cubicBezTo>
                        <a:pt x="9392" y="19575"/>
                        <a:pt x="9544" y="19575"/>
                        <a:pt x="9696" y="19605"/>
                      </a:cubicBezTo>
                      <a:lnTo>
                        <a:pt x="9696" y="19605"/>
                      </a:lnTo>
                      <a:cubicBezTo>
                        <a:pt x="10669" y="19757"/>
                        <a:pt x="11672" y="19940"/>
                        <a:pt x="12614" y="20183"/>
                      </a:cubicBezTo>
                      <a:cubicBezTo>
                        <a:pt x="12675" y="20183"/>
                        <a:pt x="12766" y="20213"/>
                        <a:pt x="12857" y="20213"/>
                      </a:cubicBezTo>
                      <a:cubicBezTo>
                        <a:pt x="14225" y="20517"/>
                        <a:pt x="15502" y="20882"/>
                        <a:pt x="16566" y="21186"/>
                      </a:cubicBezTo>
                      <a:cubicBezTo>
                        <a:pt x="17113" y="21307"/>
                        <a:pt x="17569" y="21459"/>
                        <a:pt x="17964" y="21581"/>
                      </a:cubicBezTo>
                      <a:lnTo>
                        <a:pt x="17964" y="21551"/>
                      </a:lnTo>
                      <a:cubicBezTo>
                        <a:pt x="17934" y="21247"/>
                        <a:pt x="17934" y="20973"/>
                        <a:pt x="17934" y="20700"/>
                      </a:cubicBezTo>
                      <a:cubicBezTo>
                        <a:pt x="17934" y="20517"/>
                        <a:pt x="17934" y="20335"/>
                        <a:pt x="17903" y="20152"/>
                      </a:cubicBezTo>
                      <a:lnTo>
                        <a:pt x="17903" y="19879"/>
                      </a:lnTo>
                      <a:lnTo>
                        <a:pt x="17903" y="18785"/>
                      </a:lnTo>
                      <a:lnTo>
                        <a:pt x="17903" y="18177"/>
                      </a:lnTo>
                      <a:lnTo>
                        <a:pt x="17903" y="17903"/>
                      </a:lnTo>
                      <a:cubicBezTo>
                        <a:pt x="17903" y="17630"/>
                        <a:pt x="17934" y="17417"/>
                        <a:pt x="17934" y="17174"/>
                      </a:cubicBezTo>
                      <a:lnTo>
                        <a:pt x="17934" y="17143"/>
                      </a:lnTo>
                      <a:cubicBezTo>
                        <a:pt x="17964" y="16748"/>
                        <a:pt x="17994" y="16383"/>
                        <a:pt x="18086" y="15958"/>
                      </a:cubicBezTo>
                      <a:cubicBezTo>
                        <a:pt x="18086" y="15897"/>
                        <a:pt x="18116" y="15806"/>
                        <a:pt x="18116" y="15745"/>
                      </a:cubicBezTo>
                      <a:cubicBezTo>
                        <a:pt x="18268" y="14620"/>
                        <a:pt x="18541" y="13344"/>
                        <a:pt x="18876" y="11976"/>
                      </a:cubicBezTo>
                      <a:cubicBezTo>
                        <a:pt x="18876" y="11885"/>
                        <a:pt x="18937" y="11854"/>
                        <a:pt x="18937" y="11794"/>
                      </a:cubicBezTo>
                      <a:lnTo>
                        <a:pt x="18937" y="11733"/>
                      </a:lnTo>
                      <a:lnTo>
                        <a:pt x="19149" y="10943"/>
                      </a:lnTo>
                      <a:cubicBezTo>
                        <a:pt x="19180" y="10882"/>
                        <a:pt x="19180" y="10791"/>
                        <a:pt x="19241" y="10730"/>
                      </a:cubicBezTo>
                      <a:cubicBezTo>
                        <a:pt x="19241" y="10669"/>
                        <a:pt x="19271" y="10639"/>
                        <a:pt x="19271" y="10608"/>
                      </a:cubicBezTo>
                      <a:cubicBezTo>
                        <a:pt x="19271" y="10578"/>
                        <a:pt x="19301" y="10517"/>
                        <a:pt x="19301" y="10487"/>
                      </a:cubicBezTo>
                      <a:cubicBezTo>
                        <a:pt x="19332" y="10365"/>
                        <a:pt x="19332" y="10304"/>
                        <a:pt x="19393" y="10183"/>
                      </a:cubicBezTo>
                      <a:cubicBezTo>
                        <a:pt x="19423" y="10061"/>
                        <a:pt x="19423" y="10000"/>
                        <a:pt x="19453" y="9879"/>
                      </a:cubicBezTo>
                      <a:cubicBezTo>
                        <a:pt x="19484" y="9727"/>
                        <a:pt x="19575" y="9544"/>
                        <a:pt x="19605" y="9392"/>
                      </a:cubicBezTo>
                      <a:lnTo>
                        <a:pt x="19605" y="9362"/>
                      </a:lnTo>
                      <a:cubicBezTo>
                        <a:pt x="19605" y="9301"/>
                        <a:pt x="19636" y="9240"/>
                        <a:pt x="19636" y="9210"/>
                      </a:cubicBezTo>
                      <a:cubicBezTo>
                        <a:pt x="19636" y="9149"/>
                        <a:pt x="19696" y="9088"/>
                        <a:pt x="19696" y="9058"/>
                      </a:cubicBezTo>
                      <a:lnTo>
                        <a:pt x="20031" y="8025"/>
                      </a:lnTo>
                      <a:cubicBezTo>
                        <a:pt x="20092" y="7842"/>
                        <a:pt x="20183" y="7599"/>
                        <a:pt x="20213" y="7417"/>
                      </a:cubicBezTo>
                      <a:cubicBezTo>
                        <a:pt x="20213" y="7386"/>
                        <a:pt x="20244" y="7326"/>
                        <a:pt x="20244" y="7295"/>
                      </a:cubicBezTo>
                      <a:cubicBezTo>
                        <a:pt x="20304" y="7234"/>
                        <a:pt x="20304" y="7204"/>
                        <a:pt x="20304" y="7113"/>
                      </a:cubicBezTo>
                      <a:cubicBezTo>
                        <a:pt x="20304" y="7082"/>
                        <a:pt x="20335" y="6991"/>
                        <a:pt x="20335" y="6961"/>
                      </a:cubicBezTo>
                      <a:lnTo>
                        <a:pt x="20335" y="6961"/>
                      </a:lnTo>
                      <a:cubicBezTo>
                        <a:pt x="20365" y="6809"/>
                        <a:pt x="20396" y="6626"/>
                        <a:pt x="20456" y="6474"/>
                      </a:cubicBezTo>
                      <a:lnTo>
                        <a:pt x="20456" y="6474"/>
                      </a:lnTo>
                      <a:cubicBezTo>
                        <a:pt x="20456" y="6383"/>
                        <a:pt x="20487" y="6322"/>
                        <a:pt x="20487" y="6231"/>
                      </a:cubicBezTo>
                      <a:lnTo>
                        <a:pt x="20487" y="6231"/>
                      </a:lnTo>
                      <a:cubicBezTo>
                        <a:pt x="20517" y="6018"/>
                        <a:pt x="20548" y="5745"/>
                        <a:pt x="20608" y="5532"/>
                      </a:cubicBezTo>
                      <a:lnTo>
                        <a:pt x="20608" y="5532"/>
                      </a:lnTo>
                      <a:cubicBezTo>
                        <a:pt x="20639" y="5228"/>
                        <a:pt x="20639" y="4924"/>
                        <a:pt x="20639" y="4651"/>
                      </a:cubicBezTo>
                      <a:lnTo>
                        <a:pt x="20639" y="4408"/>
                      </a:lnTo>
                      <a:lnTo>
                        <a:pt x="20639" y="4164"/>
                      </a:lnTo>
                      <a:cubicBezTo>
                        <a:pt x="20639" y="4073"/>
                        <a:pt x="20639" y="4012"/>
                        <a:pt x="20608" y="3952"/>
                      </a:cubicBezTo>
                      <a:lnTo>
                        <a:pt x="20608" y="3952"/>
                      </a:lnTo>
                      <a:cubicBezTo>
                        <a:pt x="20608" y="3891"/>
                        <a:pt x="20608" y="3800"/>
                        <a:pt x="20548" y="3769"/>
                      </a:cubicBezTo>
                      <a:lnTo>
                        <a:pt x="20548" y="3648"/>
                      </a:lnTo>
                      <a:lnTo>
                        <a:pt x="20517" y="3556"/>
                      </a:lnTo>
                      <a:cubicBezTo>
                        <a:pt x="20517" y="3496"/>
                        <a:pt x="20517" y="3465"/>
                        <a:pt x="20487" y="3435"/>
                      </a:cubicBezTo>
                      <a:lnTo>
                        <a:pt x="20487" y="3435"/>
                      </a:lnTo>
                      <a:lnTo>
                        <a:pt x="20487" y="3344"/>
                      </a:lnTo>
                      <a:lnTo>
                        <a:pt x="20487" y="3313"/>
                      </a:lnTo>
                      <a:cubicBezTo>
                        <a:pt x="20487" y="3283"/>
                        <a:pt x="20487" y="3253"/>
                        <a:pt x="20456" y="3253"/>
                      </a:cubicBezTo>
                      <a:cubicBezTo>
                        <a:pt x="20456" y="3192"/>
                        <a:pt x="20396" y="3161"/>
                        <a:pt x="20396" y="3131"/>
                      </a:cubicBezTo>
                      <a:cubicBezTo>
                        <a:pt x="20365" y="3040"/>
                        <a:pt x="20365" y="2949"/>
                        <a:pt x="20335" y="2857"/>
                      </a:cubicBezTo>
                      <a:lnTo>
                        <a:pt x="20335" y="2857"/>
                      </a:lnTo>
                      <a:cubicBezTo>
                        <a:pt x="20335" y="2827"/>
                        <a:pt x="20304" y="2797"/>
                        <a:pt x="20304" y="2797"/>
                      </a:cubicBezTo>
                      <a:cubicBezTo>
                        <a:pt x="20304" y="2736"/>
                        <a:pt x="20244" y="2705"/>
                        <a:pt x="20244" y="2705"/>
                      </a:cubicBezTo>
                      <a:cubicBezTo>
                        <a:pt x="20244" y="2675"/>
                        <a:pt x="20213" y="2614"/>
                        <a:pt x="20213" y="2614"/>
                      </a:cubicBezTo>
                      <a:cubicBezTo>
                        <a:pt x="20183" y="2584"/>
                        <a:pt x="20183" y="2523"/>
                        <a:pt x="20152" y="2462"/>
                      </a:cubicBezTo>
                      <a:cubicBezTo>
                        <a:pt x="20152" y="2432"/>
                        <a:pt x="20092" y="2401"/>
                        <a:pt x="20092" y="2401"/>
                      </a:cubicBezTo>
                      <a:cubicBezTo>
                        <a:pt x="20092" y="2371"/>
                        <a:pt x="20061" y="2371"/>
                        <a:pt x="20061" y="2310"/>
                      </a:cubicBezTo>
                      <a:cubicBezTo>
                        <a:pt x="20031" y="2280"/>
                        <a:pt x="19970" y="2219"/>
                        <a:pt x="19940" y="2158"/>
                      </a:cubicBezTo>
                      <a:cubicBezTo>
                        <a:pt x="19940" y="2128"/>
                        <a:pt x="19909" y="2128"/>
                        <a:pt x="19909" y="2097"/>
                      </a:cubicBezTo>
                      <a:cubicBezTo>
                        <a:pt x="19909" y="2067"/>
                        <a:pt x="19879" y="2067"/>
                        <a:pt x="19879" y="2006"/>
                      </a:cubicBezTo>
                      <a:lnTo>
                        <a:pt x="19879" y="1976"/>
                      </a:lnTo>
                      <a:cubicBezTo>
                        <a:pt x="19879" y="1945"/>
                        <a:pt x="19818" y="1945"/>
                        <a:pt x="19818" y="1915"/>
                      </a:cubicBezTo>
                      <a:lnTo>
                        <a:pt x="19666" y="1763"/>
                      </a:lnTo>
                      <a:cubicBezTo>
                        <a:pt x="19666" y="1702"/>
                        <a:pt x="19636" y="1702"/>
                        <a:pt x="19605" y="1672"/>
                      </a:cubicBezTo>
                      <a:lnTo>
                        <a:pt x="19514" y="1611"/>
                      </a:lnTo>
                      <a:lnTo>
                        <a:pt x="19453" y="1520"/>
                      </a:lnTo>
                      <a:lnTo>
                        <a:pt x="19362" y="1459"/>
                      </a:lnTo>
                      <a:lnTo>
                        <a:pt x="19332" y="1398"/>
                      </a:lnTo>
                      <a:cubicBezTo>
                        <a:pt x="19210" y="1307"/>
                        <a:pt x="19058" y="1216"/>
                        <a:pt x="18906" y="1155"/>
                      </a:cubicBezTo>
                      <a:cubicBezTo>
                        <a:pt x="18876" y="1155"/>
                        <a:pt x="18876" y="1094"/>
                        <a:pt x="18845" y="1094"/>
                      </a:cubicBezTo>
                      <a:cubicBezTo>
                        <a:pt x="18815" y="1094"/>
                        <a:pt x="18815" y="1064"/>
                        <a:pt x="18754" y="1064"/>
                      </a:cubicBezTo>
                      <a:cubicBezTo>
                        <a:pt x="18724" y="1034"/>
                        <a:pt x="18693" y="1034"/>
                        <a:pt x="18663" y="1034"/>
                      </a:cubicBezTo>
                      <a:lnTo>
                        <a:pt x="18602" y="1034"/>
                      </a:lnTo>
                      <a:cubicBezTo>
                        <a:pt x="18572" y="1034"/>
                        <a:pt x="18572" y="1003"/>
                        <a:pt x="18541" y="1003"/>
                      </a:cubicBezTo>
                      <a:lnTo>
                        <a:pt x="18207" y="882"/>
                      </a:lnTo>
                      <a:lnTo>
                        <a:pt x="18146" y="882"/>
                      </a:lnTo>
                      <a:cubicBezTo>
                        <a:pt x="18116" y="882"/>
                        <a:pt x="18086" y="851"/>
                        <a:pt x="18055" y="851"/>
                      </a:cubicBezTo>
                      <a:cubicBezTo>
                        <a:pt x="17994" y="851"/>
                        <a:pt x="17964" y="790"/>
                        <a:pt x="17903" y="790"/>
                      </a:cubicBezTo>
                      <a:cubicBezTo>
                        <a:pt x="17782" y="760"/>
                        <a:pt x="17660" y="730"/>
                        <a:pt x="17538" y="730"/>
                      </a:cubicBezTo>
                      <a:cubicBezTo>
                        <a:pt x="17447" y="699"/>
                        <a:pt x="17326" y="699"/>
                        <a:pt x="17204" y="638"/>
                      </a:cubicBezTo>
                      <a:cubicBezTo>
                        <a:pt x="15806" y="304"/>
                        <a:pt x="14620" y="91"/>
                        <a:pt x="14195" y="0"/>
                      </a:cubicBezTo>
                      <a:lnTo>
                        <a:pt x="14134" y="0"/>
                      </a:lnTo>
                      <a:lnTo>
                        <a:pt x="14104" y="0"/>
                      </a:lnTo>
                      <a:lnTo>
                        <a:pt x="14104" y="0"/>
                      </a:lnTo>
                      <a:lnTo>
                        <a:pt x="14043" y="0"/>
                      </a:lnTo>
                      <a:lnTo>
                        <a:pt x="14043" y="0"/>
                      </a:lnTo>
                      <a:lnTo>
                        <a:pt x="14043" y="0"/>
                      </a:lnTo>
                      <a:lnTo>
                        <a:pt x="14043" y="0"/>
                      </a:lnTo>
                      <a:lnTo>
                        <a:pt x="13496" y="91"/>
                      </a:lnTo>
                      <a:lnTo>
                        <a:pt x="8207" y="882"/>
                      </a:lnTo>
                      <a:lnTo>
                        <a:pt x="8025" y="912"/>
                      </a:lnTo>
                      <a:lnTo>
                        <a:pt x="7660" y="942"/>
                      </a:lnTo>
                      <a:lnTo>
                        <a:pt x="7569" y="1003"/>
                      </a:lnTo>
                      <a:lnTo>
                        <a:pt x="6961" y="1064"/>
                      </a:lnTo>
                      <a:cubicBezTo>
                        <a:pt x="6353" y="1186"/>
                        <a:pt x="5836" y="1307"/>
                        <a:pt x="5350" y="1398"/>
                      </a:cubicBezTo>
                      <a:cubicBezTo>
                        <a:pt x="5198" y="1459"/>
                        <a:pt x="5076" y="1490"/>
                        <a:pt x="4924" y="1520"/>
                      </a:cubicBezTo>
                      <a:cubicBezTo>
                        <a:pt x="4863" y="1550"/>
                        <a:pt x="4742" y="1550"/>
                        <a:pt x="4681" y="1611"/>
                      </a:cubicBezTo>
                      <a:cubicBezTo>
                        <a:pt x="4134" y="1763"/>
                        <a:pt x="3708" y="1915"/>
                        <a:pt x="3374" y="2097"/>
                      </a:cubicBezTo>
                      <a:cubicBezTo>
                        <a:pt x="3100" y="2249"/>
                        <a:pt x="2918" y="2371"/>
                        <a:pt x="2736" y="2553"/>
                      </a:cubicBezTo>
                      <a:lnTo>
                        <a:pt x="2705" y="2584"/>
                      </a:lnTo>
                      <a:lnTo>
                        <a:pt x="2553" y="2736"/>
                      </a:lnTo>
                      <a:lnTo>
                        <a:pt x="2493" y="2766"/>
                      </a:lnTo>
                      <a:cubicBezTo>
                        <a:pt x="2401" y="2918"/>
                        <a:pt x="2310" y="3040"/>
                        <a:pt x="2249" y="3192"/>
                      </a:cubicBezTo>
                      <a:cubicBezTo>
                        <a:pt x="2249" y="3222"/>
                        <a:pt x="2189" y="3283"/>
                        <a:pt x="2189" y="3313"/>
                      </a:cubicBezTo>
                      <a:cubicBezTo>
                        <a:pt x="2158" y="3374"/>
                        <a:pt x="2128" y="3465"/>
                        <a:pt x="2128" y="3526"/>
                      </a:cubicBezTo>
                      <a:cubicBezTo>
                        <a:pt x="2128" y="3587"/>
                        <a:pt x="2097" y="3617"/>
                        <a:pt x="2097" y="3617"/>
                      </a:cubicBezTo>
                      <a:cubicBezTo>
                        <a:pt x="2097" y="3648"/>
                        <a:pt x="2037" y="3739"/>
                        <a:pt x="2037" y="3769"/>
                      </a:cubicBezTo>
                      <a:cubicBezTo>
                        <a:pt x="2037" y="3800"/>
                        <a:pt x="2006" y="3891"/>
                        <a:pt x="2006" y="3921"/>
                      </a:cubicBezTo>
                      <a:cubicBezTo>
                        <a:pt x="2006" y="3982"/>
                        <a:pt x="1976" y="4043"/>
                        <a:pt x="1976" y="4104"/>
                      </a:cubicBezTo>
                      <a:lnTo>
                        <a:pt x="1976" y="4134"/>
                      </a:lnTo>
                      <a:cubicBezTo>
                        <a:pt x="1976" y="4195"/>
                        <a:pt x="1976" y="4225"/>
                        <a:pt x="1945" y="4256"/>
                      </a:cubicBezTo>
                      <a:lnTo>
                        <a:pt x="1945" y="4347"/>
                      </a:lnTo>
                      <a:lnTo>
                        <a:pt x="1945" y="4377"/>
                      </a:lnTo>
                      <a:cubicBezTo>
                        <a:pt x="1885" y="4529"/>
                        <a:pt x="1885" y="4711"/>
                        <a:pt x="1854" y="4863"/>
                      </a:cubicBezTo>
                      <a:lnTo>
                        <a:pt x="1854" y="5015"/>
                      </a:lnTo>
                      <a:lnTo>
                        <a:pt x="1854" y="5137"/>
                      </a:lnTo>
                      <a:lnTo>
                        <a:pt x="1854" y="5289"/>
                      </a:lnTo>
                      <a:cubicBezTo>
                        <a:pt x="1824" y="5471"/>
                        <a:pt x="1824" y="5654"/>
                        <a:pt x="1793" y="5867"/>
                      </a:cubicBezTo>
                      <a:lnTo>
                        <a:pt x="1793" y="5897"/>
                      </a:lnTo>
                      <a:lnTo>
                        <a:pt x="1793" y="6018"/>
                      </a:lnTo>
                      <a:lnTo>
                        <a:pt x="1793" y="6079"/>
                      </a:lnTo>
                      <a:lnTo>
                        <a:pt x="1793" y="6170"/>
                      </a:lnTo>
                      <a:lnTo>
                        <a:pt x="1793" y="6262"/>
                      </a:lnTo>
                      <a:lnTo>
                        <a:pt x="1793" y="6322"/>
                      </a:lnTo>
                      <a:lnTo>
                        <a:pt x="1793" y="6414"/>
                      </a:lnTo>
                      <a:cubicBezTo>
                        <a:pt x="1793" y="6505"/>
                        <a:pt x="1793" y="6566"/>
                        <a:pt x="1733" y="6657"/>
                      </a:cubicBezTo>
                      <a:cubicBezTo>
                        <a:pt x="1702" y="6839"/>
                        <a:pt x="1702" y="6991"/>
                        <a:pt x="1672" y="7174"/>
                      </a:cubicBezTo>
                      <a:lnTo>
                        <a:pt x="1672" y="7174"/>
                      </a:lnTo>
                      <a:cubicBezTo>
                        <a:pt x="1672" y="7265"/>
                        <a:pt x="1641" y="7326"/>
                        <a:pt x="1641" y="7417"/>
                      </a:cubicBezTo>
                      <a:lnTo>
                        <a:pt x="1641" y="7447"/>
                      </a:lnTo>
                      <a:lnTo>
                        <a:pt x="1641" y="7447"/>
                      </a:lnTo>
                      <a:lnTo>
                        <a:pt x="1641" y="7538"/>
                      </a:lnTo>
                      <a:cubicBezTo>
                        <a:pt x="1550" y="7903"/>
                        <a:pt x="1489" y="8298"/>
                        <a:pt x="1368" y="8663"/>
                      </a:cubicBezTo>
                      <a:cubicBezTo>
                        <a:pt x="942" y="10304"/>
                        <a:pt x="456" y="11368"/>
                        <a:pt x="213" y="12341"/>
                      </a:cubicBezTo>
                      <a:cubicBezTo>
                        <a:pt x="213" y="12432"/>
                        <a:pt x="182" y="12493"/>
                        <a:pt x="182" y="12554"/>
                      </a:cubicBezTo>
                      <a:cubicBezTo>
                        <a:pt x="0" y="12554"/>
                        <a:pt x="0" y="12827"/>
                        <a:pt x="0" y="1313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1"/>
                <p:cNvSpPr/>
                <p:nvPr/>
              </p:nvSpPr>
              <p:spPr>
                <a:xfrm>
                  <a:off x="4985849" y="3843175"/>
                  <a:ext cx="16495" cy="2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235" extrusionOk="0">
                      <a:moveTo>
                        <a:pt x="900" y="0"/>
                      </a:moveTo>
                      <a:cubicBezTo>
                        <a:pt x="731" y="0"/>
                        <a:pt x="320" y="82"/>
                        <a:pt x="152" y="202"/>
                      </a:cubicBezTo>
                      <a:cubicBezTo>
                        <a:pt x="152" y="202"/>
                        <a:pt x="0" y="931"/>
                        <a:pt x="791" y="1235"/>
                      </a:cubicBezTo>
                      <a:lnTo>
                        <a:pt x="973" y="19"/>
                      </a:lnTo>
                      <a:cubicBezTo>
                        <a:pt x="973" y="6"/>
                        <a:pt x="945" y="0"/>
                        <a:pt x="900" y="0"/>
                      </a:cubicBezTo>
                      <a:close/>
                    </a:path>
                  </a:pathLst>
                </a:custGeom>
                <a:solidFill>
                  <a:srgbClr val="CA6D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1"/>
                <p:cNvSpPr/>
                <p:nvPr/>
              </p:nvSpPr>
              <p:spPr>
                <a:xfrm>
                  <a:off x="4984308" y="3573374"/>
                  <a:ext cx="319157" cy="23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6" h="1399" extrusionOk="0">
                      <a:moveTo>
                        <a:pt x="14804" y="0"/>
                      </a:moveTo>
                      <a:cubicBezTo>
                        <a:pt x="13262" y="0"/>
                        <a:pt x="11715" y="269"/>
                        <a:pt x="10183" y="539"/>
                      </a:cubicBezTo>
                      <a:cubicBezTo>
                        <a:pt x="8362" y="874"/>
                        <a:pt x="6560" y="1190"/>
                        <a:pt x="4733" y="1190"/>
                      </a:cubicBezTo>
                      <a:cubicBezTo>
                        <a:pt x="4241" y="1190"/>
                        <a:pt x="3748" y="1168"/>
                        <a:pt x="3253" y="1116"/>
                      </a:cubicBezTo>
                      <a:cubicBezTo>
                        <a:pt x="2189" y="995"/>
                        <a:pt x="1064" y="812"/>
                        <a:pt x="61" y="478"/>
                      </a:cubicBezTo>
                      <a:cubicBezTo>
                        <a:pt x="61" y="508"/>
                        <a:pt x="61" y="539"/>
                        <a:pt x="0" y="569"/>
                      </a:cubicBezTo>
                      <a:cubicBezTo>
                        <a:pt x="61" y="660"/>
                        <a:pt x="61" y="691"/>
                        <a:pt x="61" y="691"/>
                      </a:cubicBezTo>
                      <a:cubicBezTo>
                        <a:pt x="912" y="964"/>
                        <a:pt x="1824" y="1147"/>
                        <a:pt x="2705" y="1268"/>
                      </a:cubicBezTo>
                      <a:cubicBezTo>
                        <a:pt x="3394" y="1359"/>
                        <a:pt x="4078" y="1398"/>
                        <a:pt x="4759" y="1398"/>
                      </a:cubicBezTo>
                      <a:cubicBezTo>
                        <a:pt x="6360" y="1398"/>
                        <a:pt x="7945" y="1181"/>
                        <a:pt x="9544" y="903"/>
                      </a:cubicBezTo>
                      <a:cubicBezTo>
                        <a:pt x="11304" y="592"/>
                        <a:pt x="13096" y="215"/>
                        <a:pt x="14884" y="215"/>
                      </a:cubicBezTo>
                      <a:cubicBezTo>
                        <a:pt x="15537" y="215"/>
                        <a:pt x="16189" y="265"/>
                        <a:pt x="16839" y="387"/>
                      </a:cubicBezTo>
                      <a:cubicBezTo>
                        <a:pt x="17539" y="508"/>
                        <a:pt x="18207" y="751"/>
                        <a:pt x="18846" y="1055"/>
                      </a:cubicBezTo>
                      <a:lnTo>
                        <a:pt x="18846" y="812"/>
                      </a:lnTo>
                      <a:cubicBezTo>
                        <a:pt x="18238" y="539"/>
                        <a:pt x="17599" y="326"/>
                        <a:pt x="16961" y="204"/>
                      </a:cubicBezTo>
                      <a:cubicBezTo>
                        <a:pt x="16244" y="59"/>
                        <a:pt x="15525" y="0"/>
                        <a:pt x="148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1"/>
                <p:cNvSpPr/>
                <p:nvPr/>
              </p:nvSpPr>
              <p:spPr>
                <a:xfrm>
                  <a:off x="5036812" y="3529982"/>
                  <a:ext cx="235769" cy="24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2" h="1420" extrusionOk="0">
                      <a:moveTo>
                        <a:pt x="13679" y="0"/>
                      </a:moveTo>
                      <a:cubicBezTo>
                        <a:pt x="12493" y="426"/>
                        <a:pt x="11277" y="760"/>
                        <a:pt x="10031" y="943"/>
                      </a:cubicBezTo>
                      <a:cubicBezTo>
                        <a:pt x="8879" y="1126"/>
                        <a:pt x="7724" y="1217"/>
                        <a:pt x="6572" y="1217"/>
                      </a:cubicBezTo>
                      <a:cubicBezTo>
                        <a:pt x="4473" y="1217"/>
                        <a:pt x="2387" y="913"/>
                        <a:pt x="365" y="304"/>
                      </a:cubicBezTo>
                      <a:cubicBezTo>
                        <a:pt x="244" y="335"/>
                        <a:pt x="153" y="365"/>
                        <a:pt x="1" y="426"/>
                      </a:cubicBezTo>
                      <a:cubicBezTo>
                        <a:pt x="2093" y="1090"/>
                        <a:pt x="4283" y="1419"/>
                        <a:pt x="6477" y="1419"/>
                      </a:cubicBezTo>
                      <a:cubicBezTo>
                        <a:pt x="9002" y="1419"/>
                        <a:pt x="11531" y="984"/>
                        <a:pt x="13922" y="122"/>
                      </a:cubicBezTo>
                      <a:cubicBezTo>
                        <a:pt x="13891" y="122"/>
                        <a:pt x="13891" y="61"/>
                        <a:pt x="13861" y="61"/>
                      </a:cubicBezTo>
                      <a:cubicBezTo>
                        <a:pt x="13831" y="61"/>
                        <a:pt x="13831" y="31"/>
                        <a:pt x="13770" y="31"/>
                      </a:cubicBezTo>
                      <a:cubicBezTo>
                        <a:pt x="13739" y="0"/>
                        <a:pt x="13709" y="0"/>
                        <a:pt x="136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1"/>
                <p:cNvSpPr/>
                <p:nvPr/>
              </p:nvSpPr>
              <p:spPr>
                <a:xfrm>
                  <a:off x="4980701" y="3621102"/>
                  <a:ext cx="317108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5" h="1460" extrusionOk="0">
                      <a:moveTo>
                        <a:pt x="31" y="0"/>
                      </a:moveTo>
                      <a:cubicBezTo>
                        <a:pt x="0" y="61"/>
                        <a:pt x="0" y="122"/>
                        <a:pt x="0" y="213"/>
                      </a:cubicBezTo>
                      <a:cubicBezTo>
                        <a:pt x="304" y="304"/>
                        <a:pt x="608" y="426"/>
                        <a:pt x="943" y="547"/>
                      </a:cubicBezTo>
                      <a:cubicBezTo>
                        <a:pt x="2706" y="1125"/>
                        <a:pt x="4499" y="1398"/>
                        <a:pt x="6353" y="1459"/>
                      </a:cubicBezTo>
                      <a:cubicBezTo>
                        <a:pt x="8390" y="1459"/>
                        <a:pt x="10335" y="1003"/>
                        <a:pt x="12341" y="639"/>
                      </a:cubicBezTo>
                      <a:cubicBezTo>
                        <a:pt x="13248" y="487"/>
                        <a:pt x="14161" y="392"/>
                        <a:pt x="15067" y="392"/>
                      </a:cubicBezTo>
                      <a:cubicBezTo>
                        <a:pt x="16164" y="392"/>
                        <a:pt x="17250" y="532"/>
                        <a:pt x="18299" y="882"/>
                      </a:cubicBezTo>
                      <a:cubicBezTo>
                        <a:pt x="18420" y="912"/>
                        <a:pt x="18542" y="973"/>
                        <a:pt x="18694" y="1003"/>
                      </a:cubicBezTo>
                      <a:cubicBezTo>
                        <a:pt x="18724" y="912"/>
                        <a:pt x="18724" y="882"/>
                        <a:pt x="18724" y="791"/>
                      </a:cubicBezTo>
                      <a:cubicBezTo>
                        <a:pt x="18542" y="730"/>
                        <a:pt x="18359" y="699"/>
                        <a:pt x="18147" y="608"/>
                      </a:cubicBezTo>
                      <a:cubicBezTo>
                        <a:pt x="17157" y="300"/>
                        <a:pt x="16167" y="174"/>
                        <a:pt x="15168" y="174"/>
                      </a:cubicBezTo>
                      <a:cubicBezTo>
                        <a:pt x="14296" y="174"/>
                        <a:pt x="13416" y="270"/>
                        <a:pt x="12523" y="426"/>
                      </a:cubicBezTo>
                      <a:cubicBezTo>
                        <a:pt x="10487" y="760"/>
                        <a:pt x="8420" y="1277"/>
                        <a:pt x="6353" y="1277"/>
                      </a:cubicBezTo>
                      <a:cubicBezTo>
                        <a:pt x="4165" y="1277"/>
                        <a:pt x="2037" y="791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1"/>
                <p:cNvSpPr/>
                <p:nvPr/>
              </p:nvSpPr>
              <p:spPr>
                <a:xfrm>
                  <a:off x="4954449" y="3632940"/>
                  <a:ext cx="55598" cy="9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3" h="5360" extrusionOk="0">
                      <a:moveTo>
                        <a:pt x="1459" y="0"/>
                      </a:moveTo>
                      <a:cubicBezTo>
                        <a:pt x="1459" y="61"/>
                        <a:pt x="1429" y="152"/>
                        <a:pt x="1429" y="213"/>
                      </a:cubicBezTo>
                      <a:cubicBezTo>
                        <a:pt x="2341" y="882"/>
                        <a:pt x="2979" y="1946"/>
                        <a:pt x="2979" y="3101"/>
                      </a:cubicBezTo>
                      <a:cubicBezTo>
                        <a:pt x="2979" y="3982"/>
                        <a:pt x="2493" y="4681"/>
                        <a:pt x="1702" y="4985"/>
                      </a:cubicBezTo>
                      <a:cubicBezTo>
                        <a:pt x="1273" y="5128"/>
                        <a:pt x="844" y="5178"/>
                        <a:pt x="414" y="5178"/>
                      </a:cubicBezTo>
                      <a:cubicBezTo>
                        <a:pt x="297" y="5178"/>
                        <a:pt x="179" y="5174"/>
                        <a:pt x="61" y="5168"/>
                      </a:cubicBezTo>
                      <a:cubicBezTo>
                        <a:pt x="0" y="5198"/>
                        <a:pt x="0" y="5289"/>
                        <a:pt x="0" y="5350"/>
                      </a:cubicBezTo>
                      <a:cubicBezTo>
                        <a:pt x="126" y="5356"/>
                        <a:pt x="253" y="5359"/>
                        <a:pt x="380" y="5359"/>
                      </a:cubicBezTo>
                      <a:cubicBezTo>
                        <a:pt x="930" y="5359"/>
                        <a:pt x="1488" y="5293"/>
                        <a:pt x="2006" y="5046"/>
                      </a:cubicBezTo>
                      <a:cubicBezTo>
                        <a:pt x="2675" y="4712"/>
                        <a:pt x="3101" y="4104"/>
                        <a:pt x="3192" y="3344"/>
                      </a:cubicBezTo>
                      <a:cubicBezTo>
                        <a:pt x="3283" y="2006"/>
                        <a:pt x="2584" y="730"/>
                        <a:pt x="14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1"/>
                <p:cNvSpPr/>
                <p:nvPr/>
              </p:nvSpPr>
              <p:spPr>
                <a:xfrm>
                  <a:off x="4955990" y="3659937"/>
                  <a:ext cx="328945" cy="94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4" h="5580" extrusionOk="0">
                      <a:moveTo>
                        <a:pt x="15637" y="0"/>
                      </a:moveTo>
                      <a:cubicBezTo>
                        <a:pt x="11954" y="0"/>
                        <a:pt x="8556" y="1632"/>
                        <a:pt x="5259" y="3239"/>
                      </a:cubicBezTo>
                      <a:cubicBezTo>
                        <a:pt x="3618" y="4060"/>
                        <a:pt x="1824" y="4911"/>
                        <a:pt x="0" y="5397"/>
                      </a:cubicBezTo>
                      <a:cubicBezTo>
                        <a:pt x="61" y="5458"/>
                        <a:pt x="61" y="5549"/>
                        <a:pt x="92" y="5580"/>
                      </a:cubicBezTo>
                      <a:cubicBezTo>
                        <a:pt x="3891" y="4546"/>
                        <a:pt x="7143" y="2236"/>
                        <a:pt x="10882" y="1051"/>
                      </a:cubicBezTo>
                      <a:cubicBezTo>
                        <a:pt x="12456" y="561"/>
                        <a:pt x="14141" y="252"/>
                        <a:pt x="15803" y="252"/>
                      </a:cubicBezTo>
                      <a:cubicBezTo>
                        <a:pt x="17030" y="252"/>
                        <a:pt x="18244" y="420"/>
                        <a:pt x="19393" y="808"/>
                      </a:cubicBezTo>
                      <a:lnTo>
                        <a:pt x="19393" y="747"/>
                      </a:lnTo>
                      <a:cubicBezTo>
                        <a:pt x="19393" y="716"/>
                        <a:pt x="19423" y="656"/>
                        <a:pt x="19423" y="595"/>
                      </a:cubicBezTo>
                      <a:cubicBezTo>
                        <a:pt x="18542" y="291"/>
                        <a:pt x="17630" y="109"/>
                        <a:pt x="16718" y="48"/>
                      </a:cubicBezTo>
                      <a:cubicBezTo>
                        <a:pt x="16355" y="15"/>
                        <a:pt x="15995" y="0"/>
                        <a:pt x="156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1"/>
                <p:cNvSpPr/>
                <p:nvPr/>
              </p:nvSpPr>
              <p:spPr>
                <a:xfrm>
                  <a:off x="5191257" y="3708495"/>
                  <a:ext cx="82372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476" extrusionOk="0">
                      <a:moveTo>
                        <a:pt x="2636" y="0"/>
                      </a:moveTo>
                      <a:cubicBezTo>
                        <a:pt x="1848" y="0"/>
                        <a:pt x="803" y="125"/>
                        <a:pt x="487" y="889"/>
                      </a:cubicBezTo>
                      <a:cubicBezTo>
                        <a:pt x="61" y="1892"/>
                        <a:pt x="1247" y="2652"/>
                        <a:pt x="1885" y="3108"/>
                      </a:cubicBezTo>
                      <a:cubicBezTo>
                        <a:pt x="2584" y="3594"/>
                        <a:pt x="3253" y="4050"/>
                        <a:pt x="3982" y="4476"/>
                      </a:cubicBezTo>
                      <a:cubicBezTo>
                        <a:pt x="3982" y="4384"/>
                        <a:pt x="4013" y="4324"/>
                        <a:pt x="4013" y="4232"/>
                      </a:cubicBezTo>
                      <a:cubicBezTo>
                        <a:pt x="3496" y="3929"/>
                        <a:pt x="2949" y="3594"/>
                        <a:pt x="2462" y="3199"/>
                      </a:cubicBezTo>
                      <a:cubicBezTo>
                        <a:pt x="1854" y="2804"/>
                        <a:pt x="0" y="1740"/>
                        <a:pt x="791" y="767"/>
                      </a:cubicBezTo>
                      <a:cubicBezTo>
                        <a:pt x="1095" y="403"/>
                        <a:pt x="1581" y="281"/>
                        <a:pt x="2037" y="251"/>
                      </a:cubicBezTo>
                      <a:cubicBezTo>
                        <a:pt x="2310" y="235"/>
                        <a:pt x="2576" y="228"/>
                        <a:pt x="2842" y="228"/>
                      </a:cubicBezTo>
                      <a:cubicBezTo>
                        <a:pt x="3108" y="228"/>
                        <a:pt x="3374" y="235"/>
                        <a:pt x="3648" y="251"/>
                      </a:cubicBezTo>
                      <a:cubicBezTo>
                        <a:pt x="4013" y="281"/>
                        <a:pt x="4438" y="372"/>
                        <a:pt x="4803" y="463"/>
                      </a:cubicBezTo>
                      <a:cubicBezTo>
                        <a:pt x="4803" y="403"/>
                        <a:pt x="4864" y="372"/>
                        <a:pt x="4864" y="281"/>
                      </a:cubicBezTo>
                      <a:cubicBezTo>
                        <a:pt x="4256" y="129"/>
                        <a:pt x="3587" y="8"/>
                        <a:pt x="2979" y="8"/>
                      </a:cubicBezTo>
                      <a:cubicBezTo>
                        <a:pt x="2873" y="3"/>
                        <a:pt x="2758" y="0"/>
                        <a:pt x="2636" y="0"/>
                      </a:cubicBezTo>
                      <a:close/>
                    </a:path>
                  </a:pathLst>
                </a:custGeom>
                <a:solidFill>
                  <a:srgbClr val="FDC4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1"/>
                <p:cNvSpPr/>
                <p:nvPr/>
              </p:nvSpPr>
              <p:spPr>
                <a:xfrm>
                  <a:off x="4982767" y="3728649"/>
                  <a:ext cx="273348" cy="93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1" h="5505" extrusionOk="0">
                      <a:moveTo>
                        <a:pt x="6846" y="1"/>
                      </a:moveTo>
                      <a:cubicBezTo>
                        <a:pt x="6373" y="1"/>
                        <a:pt x="5893" y="75"/>
                        <a:pt x="5410" y="246"/>
                      </a:cubicBezTo>
                      <a:cubicBezTo>
                        <a:pt x="4134" y="702"/>
                        <a:pt x="3100" y="1644"/>
                        <a:pt x="2037" y="2465"/>
                      </a:cubicBezTo>
                      <a:cubicBezTo>
                        <a:pt x="1429" y="3012"/>
                        <a:pt x="760" y="3498"/>
                        <a:pt x="0" y="3833"/>
                      </a:cubicBezTo>
                      <a:cubicBezTo>
                        <a:pt x="30" y="3924"/>
                        <a:pt x="61" y="3954"/>
                        <a:pt x="152" y="3985"/>
                      </a:cubicBezTo>
                      <a:cubicBezTo>
                        <a:pt x="790" y="3681"/>
                        <a:pt x="1337" y="3316"/>
                        <a:pt x="1915" y="2860"/>
                      </a:cubicBezTo>
                      <a:cubicBezTo>
                        <a:pt x="3009" y="1979"/>
                        <a:pt x="4073" y="945"/>
                        <a:pt x="5471" y="459"/>
                      </a:cubicBezTo>
                      <a:cubicBezTo>
                        <a:pt x="5934" y="286"/>
                        <a:pt x="6397" y="212"/>
                        <a:pt x="6857" y="212"/>
                      </a:cubicBezTo>
                      <a:cubicBezTo>
                        <a:pt x="7939" y="212"/>
                        <a:pt x="9007" y="625"/>
                        <a:pt x="10031" y="1158"/>
                      </a:cubicBezTo>
                      <a:cubicBezTo>
                        <a:pt x="12219" y="2313"/>
                        <a:pt x="14256" y="3802"/>
                        <a:pt x="16140" y="5505"/>
                      </a:cubicBezTo>
                      <a:lnTo>
                        <a:pt x="16140" y="5261"/>
                      </a:lnTo>
                      <a:cubicBezTo>
                        <a:pt x="15350" y="4532"/>
                        <a:pt x="14499" y="3894"/>
                        <a:pt x="13617" y="3225"/>
                      </a:cubicBezTo>
                      <a:cubicBezTo>
                        <a:pt x="12371" y="2313"/>
                        <a:pt x="11034" y="1462"/>
                        <a:pt x="9635" y="732"/>
                      </a:cubicBezTo>
                      <a:cubicBezTo>
                        <a:pt x="8741" y="305"/>
                        <a:pt x="7805" y="1"/>
                        <a:pt x="6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1"/>
                <p:cNvSpPr/>
                <p:nvPr/>
              </p:nvSpPr>
              <p:spPr>
                <a:xfrm>
                  <a:off x="5166547" y="3830235"/>
                  <a:ext cx="89061" cy="26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" h="1574" extrusionOk="0">
                      <a:moveTo>
                        <a:pt x="2226" y="1"/>
                      </a:moveTo>
                      <a:cubicBezTo>
                        <a:pt x="1703" y="1"/>
                        <a:pt x="1199" y="140"/>
                        <a:pt x="760" y="479"/>
                      </a:cubicBezTo>
                      <a:cubicBezTo>
                        <a:pt x="395" y="814"/>
                        <a:pt x="152" y="1148"/>
                        <a:pt x="0" y="1543"/>
                      </a:cubicBezTo>
                      <a:cubicBezTo>
                        <a:pt x="91" y="1543"/>
                        <a:pt x="152" y="1573"/>
                        <a:pt x="243" y="1573"/>
                      </a:cubicBezTo>
                      <a:cubicBezTo>
                        <a:pt x="579" y="734"/>
                        <a:pt x="1352" y="256"/>
                        <a:pt x="2279" y="256"/>
                      </a:cubicBezTo>
                      <a:cubicBezTo>
                        <a:pt x="2359" y="256"/>
                        <a:pt x="2441" y="259"/>
                        <a:pt x="2523" y="266"/>
                      </a:cubicBezTo>
                      <a:cubicBezTo>
                        <a:pt x="3526" y="388"/>
                        <a:pt x="4499" y="844"/>
                        <a:pt x="5259" y="1482"/>
                      </a:cubicBezTo>
                      <a:lnTo>
                        <a:pt x="5259" y="1239"/>
                      </a:lnTo>
                      <a:cubicBezTo>
                        <a:pt x="4442" y="586"/>
                        <a:pt x="3296" y="1"/>
                        <a:pt x="2226" y="1"/>
                      </a:cubicBezTo>
                      <a:close/>
                    </a:path>
                  </a:pathLst>
                </a:custGeom>
                <a:solidFill>
                  <a:srgbClr val="FDC4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1"/>
                <p:cNvSpPr/>
                <p:nvPr/>
              </p:nvSpPr>
              <p:spPr>
                <a:xfrm>
                  <a:off x="4989965" y="3817533"/>
                  <a:ext cx="126132" cy="2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716" extrusionOk="0">
                      <a:moveTo>
                        <a:pt x="1831" y="1"/>
                      </a:moveTo>
                      <a:cubicBezTo>
                        <a:pt x="1227" y="1"/>
                        <a:pt x="617" y="40"/>
                        <a:pt x="1" y="105"/>
                      </a:cubicBezTo>
                      <a:lnTo>
                        <a:pt x="1" y="196"/>
                      </a:lnTo>
                      <a:lnTo>
                        <a:pt x="1" y="226"/>
                      </a:lnTo>
                      <a:cubicBezTo>
                        <a:pt x="61" y="257"/>
                        <a:pt x="61" y="317"/>
                        <a:pt x="61" y="348"/>
                      </a:cubicBezTo>
                      <a:cubicBezTo>
                        <a:pt x="655" y="284"/>
                        <a:pt x="1256" y="245"/>
                        <a:pt x="1853" y="245"/>
                      </a:cubicBezTo>
                      <a:cubicBezTo>
                        <a:pt x="2388" y="245"/>
                        <a:pt x="2918" y="276"/>
                        <a:pt x="3435" y="348"/>
                      </a:cubicBezTo>
                      <a:cubicBezTo>
                        <a:pt x="4712" y="530"/>
                        <a:pt x="5958" y="956"/>
                        <a:pt x="6992" y="1624"/>
                      </a:cubicBezTo>
                      <a:cubicBezTo>
                        <a:pt x="7144" y="1685"/>
                        <a:pt x="7326" y="1685"/>
                        <a:pt x="7448" y="1716"/>
                      </a:cubicBezTo>
                      <a:cubicBezTo>
                        <a:pt x="6961" y="1320"/>
                        <a:pt x="6475" y="1077"/>
                        <a:pt x="5897" y="804"/>
                      </a:cubicBezTo>
                      <a:cubicBezTo>
                        <a:pt x="4583" y="210"/>
                        <a:pt x="3224" y="1"/>
                        <a:pt x="1831" y="1"/>
                      </a:cubicBezTo>
                      <a:close/>
                    </a:path>
                  </a:pathLst>
                </a:custGeom>
                <a:solidFill>
                  <a:srgbClr val="FDC4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1"/>
                <p:cNvSpPr/>
                <p:nvPr/>
              </p:nvSpPr>
              <p:spPr>
                <a:xfrm>
                  <a:off x="4988932" y="3792145"/>
                  <a:ext cx="165252" cy="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8" h="1057" extrusionOk="0">
                      <a:moveTo>
                        <a:pt x="6091" y="0"/>
                      </a:moveTo>
                      <a:cubicBezTo>
                        <a:pt x="5412" y="0"/>
                        <a:pt x="4668" y="81"/>
                        <a:pt x="3891" y="297"/>
                      </a:cubicBezTo>
                      <a:cubicBezTo>
                        <a:pt x="2901" y="544"/>
                        <a:pt x="2018" y="660"/>
                        <a:pt x="1250" y="660"/>
                      </a:cubicBezTo>
                      <a:cubicBezTo>
                        <a:pt x="792" y="660"/>
                        <a:pt x="375" y="619"/>
                        <a:pt x="1" y="540"/>
                      </a:cubicBezTo>
                      <a:lnTo>
                        <a:pt x="1" y="540"/>
                      </a:lnTo>
                      <a:cubicBezTo>
                        <a:pt x="122" y="631"/>
                        <a:pt x="153" y="661"/>
                        <a:pt x="153" y="661"/>
                      </a:cubicBezTo>
                      <a:lnTo>
                        <a:pt x="153" y="692"/>
                      </a:lnTo>
                      <a:lnTo>
                        <a:pt x="153" y="904"/>
                      </a:lnTo>
                      <a:cubicBezTo>
                        <a:pt x="490" y="954"/>
                        <a:pt x="854" y="981"/>
                        <a:pt x="1243" y="981"/>
                      </a:cubicBezTo>
                      <a:cubicBezTo>
                        <a:pt x="2046" y="981"/>
                        <a:pt x="2959" y="867"/>
                        <a:pt x="3983" y="601"/>
                      </a:cubicBezTo>
                      <a:cubicBezTo>
                        <a:pt x="4692" y="420"/>
                        <a:pt x="5377" y="351"/>
                        <a:pt x="6010" y="351"/>
                      </a:cubicBezTo>
                      <a:cubicBezTo>
                        <a:pt x="8034" y="351"/>
                        <a:pt x="9522" y="1056"/>
                        <a:pt x="9545" y="1056"/>
                      </a:cubicBezTo>
                      <a:lnTo>
                        <a:pt x="9606" y="1056"/>
                      </a:lnTo>
                      <a:cubicBezTo>
                        <a:pt x="9667" y="1056"/>
                        <a:pt x="9697" y="996"/>
                        <a:pt x="9727" y="965"/>
                      </a:cubicBezTo>
                      <a:cubicBezTo>
                        <a:pt x="9758" y="904"/>
                        <a:pt x="9758" y="783"/>
                        <a:pt x="9606" y="752"/>
                      </a:cubicBezTo>
                      <a:cubicBezTo>
                        <a:pt x="9538" y="707"/>
                        <a:pt x="8096" y="0"/>
                        <a:pt x="60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1"/>
                <p:cNvSpPr/>
                <p:nvPr/>
              </p:nvSpPr>
              <p:spPr>
                <a:xfrm>
                  <a:off x="4954957" y="4391245"/>
                  <a:ext cx="96275" cy="8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4985" extrusionOk="0">
                      <a:moveTo>
                        <a:pt x="1" y="0"/>
                      </a:moveTo>
                      <a:lnTo>
                        <a:pt x="2189" y="4985"/>
                      </a:lnTo>
                      <a:lnTo>
                        <a:pt x="5685" y="4772"/>
                      </a:lnTo>
                      <a:lnTo>
                        <a:pt x="4530" y="0"/>
                      </a:ln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1"/>
                <p:cNvSpPr/>
                <p:nvPr/>
              </p:nvSpPr>
              <p:spPr>
                <a:xfrm>
                  <a:off x="4840160" y="4463057"/>
                  <a:ext cx="228047" cy="10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6" h="6490" extrusionOk="0">
                      <a:moveTo>
                        <a:pt x="8775" y="1"/>
                      </a:moveTo>
                      <a:cubicBezTo>
                        <a:pt x="8613" y="1"/>
                        <a:pt x="8464" y="39"/>
                        <a:pt x="8329" y="137"/>
                      </a:cubicBezTo>
                      <a:cubicBezTo>
                        <a:pt x="8329" y="137"/>
                        <a:pt x="7934" y="411"/>
                        <a:pt x="6931" y="1353"/>
                      </a:cubicBezTo>
                      <a:cubicBezTo>
                        <a:pt x="5897" y="2295"/>
                        <a:pt x="4134" y="2964"/>
                        <a:pt x="2675" y="3602"/>
                      </a:cubicBezTo>
                      <a:cubicBezTo>
                        <a:pt x="730" y="4423"/>
                        <a:pt x="213" y="5243"/>
                        <a:pt x="92" y="5791"/>
                      </a:cubicBezTo>
                      <a:cubicBezTo>
                        <a:pt x="0" y="6216"/>
                        <a:pt x="213" y="6490"/>
                        <a:pt x="213" y="6490"/>
                      </a:cubicBezTo>
                      <a:lnTo>
                        <a:pt x="13223" y="6338"/>
                      </a:lnTo>
                      <a:cubicBezTo>
                        <a:pt x="13344" y="6155"/>
                        <a:pt x="13375" y="5912"/>
                        <a:pt x="13375" y="5608"/>
                      </a:cubicBezTo>
                      <a:cubicBezTo>
                        <a:pt x="13466" y="4514"/>
                        <a:pt x="13071" y="2751"/>
                        <a:pt x="12888" y="1657"/>
                      </a:cubicBezTo>
                      <a:cubicBezTo>
                        <a:pt x="12858" y="1535"/>
                        <a:pt x="12858" y="1383"/>
                        <a:pt x="12858" y="1322"/>
                      </a:cubicBezTo>
                      <a:cubicBezTo>
                        <a:pt x="12797" y="1140"/>
                        <a:pt x="12797" y="988"/>
                        <a:pt x="12797" y="867"/>
                      </a:cubicBezTo>
                      <a:cubicBezTo>
                        <a:pt x="12797" y="183"/>
                        <a:pt x="12352" y="97"/>
                        <a:pt x="12130" y="97"/>
                      </a:cubicBezTo>
                      <a:cubicBezTo>
                        <a:pt x="12056" y="97"/>
                        <a:pt x="12007" y="107"/>
                        <a:pt x="12007" y="107"/>
                      </a:cubicBezTo>
                      <a:cubicBezTo>
                        <a:pt x="11668" y="445"/>
                        <a:pt x="11313" y="561"/>
                        <a:pt x="10957" y="561"/>
                      </a:cubicBezTo>
                      <a:cubicBezTo>
                        <a:pt x="10174" y="561"/>
                        <a:pt x="9389" y="1"/>
                        <a:pt x="87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1"/>
                <p:cNvSpPr/>
                <p:nvPr/>
              </p:nvSpPr>
              <p:spPr>
                <a:xfrm>
                  <a:off x="4840160" y="4558038"/>
                  <a:ext cx="226506" cy="1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5" h="882" extrusionOk="0">
                      <a:moveTo>
                        <a:pt x="13375" y="0"/>
                      </a:moveTo>
                      <a:lnTo>
                        <a:pt x="61" y="152"/>
                      </a:lnTo>
                      <a:cubicBezTo>
                        <a:pt x="0" y="608"/>
                        <a:pt x="213" y="882"/>
                        <a:pt x="213" y="882"/>
                      </a:cubicBezTo>
                      <a:lnTo>
                        <a:pt x="13223" y="730"/>
                      </a:lnTo>
                      <a:cubicBezTo>
                        <a:pt x="13344" y="547"/>
                        <a:pt x="13375" y="304"/>
                        <a:pt x="133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1"/>
                <p:cNvSpPr/>
                <p:nvPr/>
              </p:nvSpPr>
              <p:spPr>
                <a:xfrm>
                  <a:off x="5030630" y="4485447"/>
                  <a:ext cx="28332" cy="85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5047" extrusionOk="0">
                      <a:moveTo>
                        <a:pt x="1642" y="0"/>
                      </a:moveTo>
                      <a:cubicBezTo>
                        <a:pt x="1065" y="456"/>
                        <a:pt x="92" y="1429"/>
                        <a:pt x="62" y="2949"/>
                      </a:cubicBezTo>
                      <a:cubicBezTo>
                        <a:pt x="1" y="3891"/>
                        <a:pt x="305" y="4560"/>
                        <a:pt x="700" y="5046"/>
                      </a:cubicBezTo>
                      <a:lnTo>
                        <a:pt x="1065" y="5046"/>
                      </a:lnTo>
                      <a:cubicBezTo>
                        <a:pt x="700" y="4590"/>
                        <a:pt x="305" y="3952"/>
                        <a:pt x="366" y="2979"/>
                      </a:cubicBezTo>
                      <a:cubicBezTo>
                        <a:pt x="396" y="1672"/>
                        <a:pt x="1156" y="791"/>
                        <a:pt x="1673" y="335"/>
                      </a:cubicBezTo>
                      <a:cubicBezTo>
                        <a:pt x="1642" y="244"/>
                        <a:pt x="1642" y="61"/>
                        <a:pt x="16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1"/>
                <p:cNvSpPr/>
                <p:nvPr/>
              </p:nvSpPr>
              <p:spPr>
                <a:xfrm>
                  <a:off x="4942610" y="4488411"/>
                  <a:ext cx="22659" cy="10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616" extrusionOk="0">
                      <a:moveTo>
                        <a:pt x="244" y="0"/>
                      </a:moveTo>
                      <a:cubicBezTo>
                        <a:pt x="152" y="0"/>
                        <a:pt x="81" y="59"/>
                        <a:pt x="31" y="160"/>
                      </a:cubicBezTo>
                      <a:cubicBezTo>
                        <a:pt x="0" y="281"/>
                        <a:pt x="91" y="403"/>
                        <a:pt x="183" y="433"/>
                      </a:cubicBezTo>
                      <a:lnTo>
                        <a:pt x="1034" y="616"/>
                      </a:lnTo>
                      <a:lnTo>
                        <a:pt x="1094" y="616"/>
                      </a:lnTo>
                      <a:cubicBezTo>
                        <a:pt x="1216" y="616"/>
                        <a:pt x="1307" y="555"/>
                        <a:pt x="1307" y="464"/>
                      </a:cubicBezTo>
                      <a:cubicBezTo>
                        <a:pt x="1338" y="342"/>
                        <a:pt x="1246" y="251"/>
                        <a:pt x="1155" y="190"/>
                      </a:cubicBezTo>
                      <a:lnTo>
                        <a:pt x="304" y="8"/>
                      </a:lnTo>
                      <a:cubicBezTo>
                        <a:pt x="283" y="3"/>
                        <a:pt x="263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1"/>
                <p:cNvSpPr/>
                <p:nvPr/>
              </p:nvSpPr>
              <p:spPr>
                <a:xfrm>
                  <a:off x="4955482" y="4477589"/>
                  <a:ext cx="22659" cy="1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617" extrusionOk="0">
                      <a:moveTo>
                        <a:pt x="244" y="1"/>
                      </a:moveTo>
                      <a:cubicBezTo>
                        <a:pt x="152" y="1"/>
                        <a:pt x="81" y="60"/>
                        <a:pt x="30" y="160"/>
                      </a:cubicBezTo>
                      <a:cubicBezTo>
                        <a:pt x="0" y="282"/>
                        <a:pt x="91" y="373"/>
                        <a:pt x="182" y="434"/>
                      </a:cubicBezTo>
                      <a:lnTo>
                        <a:pt x="1034" y="616"/>
                      </a:lnTo>
                      <a:lnTo>
                        <a:pt x="1094" y="616"/>
                      </a:lnTo>
                      <a:cubicBezTo>
                        <a:pt x="1216" y="616"/>
                        <a:pt x="1307" y="525"/>
                        <a:pt x="1307" y="464"/>
                      </a:cubicBezTo>
                      <a:cubicBezTo>
                        <a:pt x="1337" y="343"/>
                        <a:pt x="1246" y="221"/>
                        <a:pt x="1155" y="191"/>
                      </a:cubicBezTo>
                      <a:lnTo>
                        <a:pt x="304" y="9"/>
                      </a:lnTo>
                      <a:cubicBezTo>
                        <a:pt x="283" y="3"/>
                        <a:pt x="263" y="1"/>
                        <a:pt x="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1"/>
                <p:cNvSpPr/>
                <p:nvPr/>
              </p:nvSpPr>
              <p:spPr>
                <a:xfrm>
                  <a:off x="4929213" y="4496117"/>
                  <a:ext cx="22676" cy="1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617" extrusionOk="0">
                      <a:moveTo>
                        <a:pt x="243" y="1"/>
                      </a:moveTo>
                      <a:cubicBezTo>
                        <a:pt x="144" y="1"/>
                        <a:pt x="56" y="60"/>
                        <a:pt x="31" y="161"/>
                      </a:cubicBezTo>
                      <a:cubicBezTo>
                        <a:pt x="1" y="282"/>
                        <a:pt x="62" y="404"/>
                        <a:pt x="183" y="434"/>
                      </a:cubicBezTo>
                      <a:lnTo>
                        <a:pt x="1034" y="617"/>
                      </a:lnTo>
                      <a:lnTo>
                        <a:pt x="1095" y="617"/>
                      </a:lnTo>
                      <a:cubicBezTo>
                        <a:pt x="1217" y="617"/>
                        <a:pt x="1277" y="556"/>
                        <a:pt x="1277" y="465"/>
                      </a:cubicBezTo>
                      <a:cubicBezTo>
                        <a:pt x="1338" y="373"/>
                        <a:pt x="1247" y="252"/>
                        <a:pt x="1126" y="191"/>
                      </a:cubicBezTo>
                      <a:lnTo>
                        <a:pt x="305" y="9"/>
                      </a:lnTo>
                      <a:cubicBezTo>
                        <a:pt x="284" y="4"/>
                        <a:pt x="263" y="1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1"/>
                <p:cNvSpPr/>
                <p:nvPr/>
              </p:nvSpPr>
              <p:spPr>
                <a:xfrm>
                  <a:off x="4915833" y="4504399"/>
                  <a:ext cx="22151" cy="1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645" extrusionOk="0">
                      <a:moveTo>
                        <a:pt x="256" y="0"/>
                      </a:moveTo>
                      <a:cubicBezTo>
                        <a:pt x="152" y="0"/>
                        <a:pt x="57" y="79"/>
                        <a:pt x="31" y="158"/>
                      </a:cubicBezTo>
                      <a:cubicBezTo>
                        <a:pt x="1" y="280"/>
                        <a:pt x="61" y="401"/>
                        <a:pt x="183" y="432"/>
                      </a:cubicBezTo>
                      <a:lnTo>
                        <a:pt x="1004" y="644"/>
                      </a:lnTo>
                      <a:lnTo>
                        <a:pt x="1095" y="644"/>
                      </a:lnTo>
                      <a:cubicBezTo>
                        <a:pt x="1216" y="644"/>
                        <a:pt x="1277" y="553"/>
                        <a:pt x="1277" y="462"/>
                      </a:cubicBezTo>
                      <a:cubicBezTo>
                        <a:pt x="1308" y="371"/>
                        <a:pt x="1247" y="249"/>
                        <a:pt x="1125" y="219"/>
                      </a:cubicBezTo>
                      <a:lnTo>
                        <a:pt x="305" y="6"/>
                      </a:lnTo>
                      <a:cubicBezTo>
                        <a:pt x="288" y="2"/>
                        <a:pt x="272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1"/>
                <p:cNvSpPr/>
                <p:nvPr/>
              </p:nvSpPr>
              <p:spPr>
                <a:xfrm>
                  <a:off x="4900912" y="4511564"/>
                  <a:ext cx="22659" cy="1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617" extrusionOk="0">
                      <a:moveTo>
                        <a:pt x="242" y="1"/>
                      </a:moveTo>
                      <a:cubicBezTo>
                        <a:pt x="143" y="1"/>
                        <a:pt x="56" y="60"/>
                        <a:pt x="31" y="161"/>
                      </a:cubicBezTo>
                      <a:cubicBezTo>
                        <a:pt x="0" y="282"/>
                        <a:pt x="61" y="404"/>
                        <a:pt x="182" y="434"/>
                      </a:cubicBezTo>
                      <a:lnTo>
                        <a:pt x="1034" y="617"/>
                      </a:lnTo>
                      <a:lnTo>
                        <a:pt x="1094" y="617"/>
                      </a:lnTo>
                      <a:cubicBezTo>
                        <a:pt x="1216" y="617"/>
                        <a:pt x="1277" y="556"/>
                        <a:pt x="1277" y="465"/>
                      </a:cubicBezTo>
                      <a:cubicBezTo>
                        <a:pt x="1338" y="373"/>
                        <a:pt x="1246" y="252"/>
                        <a:pt x="1125" y="221"/>
                      </a:cubicBezTo>
                      <a:lnTo>
                        <a:pt x="304" y="9"/>
                      </a:lnTo>
                      <a:cubicBezTo>
                        <a:pt x="283" y="3"/>
                        <a:pt x="262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1"/>
                <p:cNvSpPr/>
                <p:nvPr/>
              </p:nvSpPr>
              <p:spPr>
                <a:xfrm>
                  <a:off x="4883924" y="4518270"/>
                  <a:ext cx="22659" cy="10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616" extrusionOk="0">
                      <a:moveTo>
                        <a:pt x="255" y="0"/>
                      </a:moveTo>
                      <a:cubicBezTo>
                        <a:pt x="174" y="0"/>
                        <a:pt x="86" y="59"/>
                        <a:pt x="61" y="160"/>
                      </a:cubicBezTo>
                      <a:cubicBezTo>
                        <a:pt x="0" y="281"/>
                        <a:pt x="91" y="373"/>
                        <a:pt x="213" y="433"/>
                      </a:cubicBezTo>
                      <a:lnTo>
                        <a:pt x="1034" y="616"/>
                      </a:lnTo>
                      <a:lnTo>
                        <a:pt x="1125" y="616"/>
                      </a:lnTo>
                      <a:cubicBezTo>
                        <a:pt x="1216" y="616"/>
                        <a:pt x="1307" y="524"/>
                        <a:pt x="1307" y="464"/>
                      </a:cubicBezTo>
                      <a:cubicBezTo>
                        <a:pt x="1337" y="342"/>
                        <a:pt x="1277" y="221"/>
                        <a:pt x="1155" y="190"/>
                      </a:cubicBezTo>
                      <a:lnTo>
                        <a:pt x="304" y="8"/>
                      </a:lnTo>
                      <a:cubicBezTo>
                        <a:pt x="288" y="3"/>
                        <a:pt x="272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1"/>
                <p:cNvSpPr/>
                <p:nvPr/>
              </p:nvSpPr>
              <p:spPr>
                <a:xfrm>
                  <a:off x="4757797" y="3931009"/>
                  <a:ext cx="343357" cy="49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8968" extrusionOk="0">
                      <a:moveTo>
                        <a:pt x="11307" y="0"/>
                      </a:moveTo>
                      <a:cubicBezTo>
                        <a:pt x="11307" y="0"/>
                        <a:pt x="0" y="3861"/>
                        <a:pt x="608" y="8906"/>
                      </a:cubicBezTo>
                      <a:cubicBezTo>
                        <a:pt x="1216" y="13982"/>
                        <a:pt x="12250" y="28967"/>
                        <a:pt x="12250" y="28967"/>
                      </a:cubicBezTo>
                      <a:lnTo>
                        <a:pt x="16687" y="28177"/>
                      </a:lnTo>
                      <a:lnTo>
                        <a:pt x="14499" y="19970"/>
                      </a:lnTo>
                      <a:cubicBezTo>
                        <a:pt x="13192" y="15411"/>
                        <a:pt x="12675" y="12827"/>
                        <a:pt x="11003" y="10821"/>
                      </a:cubicBezTo>
                      <a:lnTo>
                        <a:pt x="20274" y="9423"/>
                      </a:lnTo>
                      <a:cubicBezTo>
                        <a:pt x="20274" y="9423"/>
                        <a:pt x="18146" y="92"/>
                        <a:pt x="113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4888548" y="4085115"/>
                  <a:ext cx="131788" cy="304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2" h="17984" extrusionOk="0">
                      <a:moveTo>
                        <a:pt x="3434" y="0"/>
                      </a:moveTo>
                      <a:cubicBezTo>
                        <a:pt x="3415" y="0"/>
                        <a:pt x="3396" y="6"/>
                        <a:pt x="3375" y="20"/>
                      </a:cubicBezTo>
                      <a:cubicBezTo>
                        <a:pt x="3344" y="20"/>
                        <a:pt x="1034" y="506"/>
                        <a:pt x="183" y="506"/>
                      </a:cubicBezTo>
                      <a:cubicBezTo>
                        <a:pt x="122" y="506"/>
                        <a:pt x="31" y="537"/>
                        <a:pt x="31" y="628"/>
                      </a:cubicBezTo>
                      <a:cubicBezTo>
                        <a:pt x="1" y="689"/>
                        <a:pt x="31" y="780"/>
                        <a:pt x="92" y="810"/>
                      </a:cubicBezTo>
                      <a:cubicBezTo>
                        <a:pt x="122" y="841"/>
                        <a:pt x="3162" y="3303"/>
                        <a:pt x="4195" y="7528"/>
                      </a:cubicBezTo>
                      <a:cubicBezTo>
                        <a:pt x="5259" y="11814"/>
                        <a:pt x="7417" y="17801"/>
                        <a:pt x="7417" y="17832"/>
                      </a:cubicBezTo>
                      <a:cubicBezTo>
                        <a:pt x="7448" y="17953"/>
                        <a:pt x="7539" y="17984"/>
                        <a:pt x="7600" y="17984"/>
                      </a:cubicBezTo>
                      <a:lnTo>
                        <a:pt x="7630" y="17984"/>
                      </a:lnTo>
                      <a:cubicBezTo>
                        <a:pt x="7721" y="17953"/>
                        <a:pt x="7782" y="17862"/>
                        <a:pt x="7752" y="17741"/>
                      </a:cubicBezTo>
                      <a:cubicBezTo>
                        <a:pt x="7721" y="17680"/>
                        <a:pt x="5593" y="11753"/>
                        <a:pt x="4530" y="7467"/>
                      </a:cubicBezTo>
                      <a:cubicBezTo>
                        <a:pt x="3648" y="3911"/>
                        <a:pt x="1460" y="1601"/>
                        <a:pt x="609" y="810"/>
                      </a:cubicBezTo>
                      <a:cubicBezTo>
                        <a:pt x="1672" y="689"/>
                        <a:pt x="3375" y="354"/>
                        <a:pt x="3466" y="324"/>
                      </a:cubicBezTo>
                      <a:cubicBezTo>
                        <a:pt x="3527" y="263"/>
                        <a:pt x="3618" y="202"/>
                        <a:pt x="3587" y="111"/>
                      </a:cubicBezTo>
                      <a:cubicBezTo>
                        <a:pt x="3541" y="65"/>
                        <a:pt x="3494" y="0"/>
                        <a:pt x="34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4949808" y="4382896"/>
                  <a:ext cx="85979" cy="22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1314" extrusionOk="0">
                      <a:moveTo>
                        <a:pt x="4890" y="1"/>
                      </a:moveTo>
                      <a:cubicBezTo>
                        <a:pt x="4881" y="1"/>
                        <a:pt x="4872" y="3"/>
                        <a:pt x="4864" y="7"/>
                      </a:cubicBezTo>
                      <a:lnTo>
                        <a:pt x="153" y="1010"/>
                      </a:lnTo>
                      <a:cubicBezTo>
                        <a:pt x="61" y="1040"/>
                        <a:pt x="1" y="1131"/>
                        <a:pt x="31" y="1192"/>
                      </a:cubicBezTo>
                      <a:cubicBezTo>
                        <a:pt x="1" y="1253"/>
                        <a:pt x="61" y="1314"/>
                        <a:pt x="183" y="1314"/>
                      </a:cubicBezTo>
                      <a:lnTo>
                        <a:pt x="4925" y="311"/>
                      </a:lnTo>
                      <a:cubicBezTo>
                        <a:pt x="5016" y="280"/>
                        <a:pt x="5077" y="219"/>
                        <a:pt x="5046" y="128"/>
                      </a:cubicBezTo>
                      <a:cubicBezTo>
                        <a:pt x="5020" y="76"/>
                        <a:pt x="4949" y="1"/>
                        <a:pt x="48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4543125" y="4257903"/>
                  <a:ext cx="100899" cy="112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6627" extrusionOk="0">
                      <a:moveTo>
                        <a:pt x="2766" y="1"/>
                      </a:moveTo>
                      <a:lnTo>
                        <a:pt x="0" y="4499"/>
                      </a:lnTo>
                      <a:lnTo>
                        <a:pt x="3009" y="6627"/>
                      </a:lnTo>
                      <a:lnTo>
                        <a:pt x="5958" y="2979"/>
                      </a:lnTo>
                      <a:lnTo>
                        <a:pt x="2766" y="1"/>
                      </a:ln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1"/>
                <p:cNvSpPr/>
                <p:nvPr/>
              </p:nvSpPr>
              <p:spPr>
                <a:xfrm>
                  <a:off x="4373233" y="4297298"/>
                  <a:ext cx="236294" cy="15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" h="9286" extrusionOk="0">
                      <a:moveTo>
                        <a:pt x="1794" y="1"/>
                      </a:moveTo>
                      <a:cubicBezTo>
                        <a:pt x="1082" y="1"/>
                        <a:pt x="656" y="185"/>
                        <a:pt x="426" y="380"/>
                      </a:cubicBezTo>
                      <a:cubicBezTo>
                        <a:pt x="31" y="714"/>
                        <a:pt x="1" y="1049"/>
                        <a:pt x="1" y="1049"/>
                      </a:cubicBezTo>
                      <a:lnTo>
                        <a:pt x="10153" y="9286"/>
                      </a:lnTo>
                      <a:cubicBezTo>
                        <a:pt x="10335" y="9225"/>
                        <a:pt x="10517" y="9073"/>
                        <a:pt x="10761" y="8830"/>
                      </a:cubicBezTo>
                      <a:cubicBezTo>
                        <a:pt x="11520" y="8039"/>
                        <a:pt x="12341" y="6429"/>
                        <a:pt x="12919" y="5456"/>
                      </a:cubicBezTo>
                      <a:cubicBezTo>
                        <a:pt x="12979" y="5334"/>
                        <a:pt x="13040" y="5213"/>
                        <a:pt x="13101" y="5152"/>
                      </a:cubicBezTo>
                      <a:cubicBezTo>
                        <a:pt x="13223" y="5000"/>
                        <a:pt x="13283" y="4848"/>
                        <a:pt x="13375" y="4757"/>
                      </a:cubicBezTo>
                      <a:cubicBezTo>
                        <a:pt x="13952" y="4027"/>
                        <a:pt x="13223" y="3663"/>
                        <a:pt x="13223" y="3663"/>
                      </a:cubicBezTo>
                      <a:cubicBezTo>
                        <a:pt x="13158" y="3669"/>
                        <a:pt x="13095" y="3672"/>
                        <a:pt x="13034" y="3672"/>
                      </a:cubicBezTo>
                      <a:cubicBezTo>
                        <a:pt x="11400" y="3672"/>
                        <a:pt x="11391" y="1382"/>
                        <a:pt x="10365" y="1352"/>
                      </a:cubicBezTo>
                      <a:cubicBezTo>
                        <a:pt x="10365" y="1352"/>
                        <a:pt x="10251" y="1345"/>
                        <a:pt x="9963" y="1345"/>
                      </a:cubicBezTo>
                      <a:cubicBezTo>
                        <a:pt x="9674" y="1345"/>
                        <a:pt x="9210" y="1352"/>
                        <a:pt x="8511" y="1383"/>
                      </a:cubicBezTo>
                      <a:cubicBezTo>
                        <a:pt x="8424" y="1389"/>
                        <a:pt x="8335" y="1391"/>
                        <a:pt x="8245" y="1391"/>
                      </a:cubicBezTo>
                      <a:cubicBezTo>
                        <a:pt x="6894" y="1391"/>
                        <a:pt x="5253" y="777"/>
                        <a:pt x="3800" y="349"/>
                      </a:cubicBezTo>
                      <a:cubicBezTo>
                        <a:pt x="2962" y="96"/>
                        <a:pt x="2305" y="1"/>
                        <a:pt x="17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1"/>
                <p:cNvSpPr/>
                <p:nvPr/>
              </p:nvSpPr>
              <p:spPr>
                <a:xfrm>
                  <a:off x="4373233" y="4304750"/>
                  <a:ext cx="182238" cy="14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1" h="8846" extrusionOk="0">
                      <a:moveTo>
                        <a:pt x="426" y="1"/>
                      </a:moveTo>
                      <a:cubicBezTo>
                        <a:pt x="31" y="274"/>
                        <a:pt x="1" y="609"/>
                        <a:pt x="1" y="609"/>
                      </a:cubicBezTo>
                      <a:lnTo>
                        <a:pt x="10153" y="8846"/>
                      </a:lnTo>
                      <a:cubicBezTo>
                        <a:pt x="10335" y="8785"/>
                        <a:pt x="10517" y="8633"/>
                        <a:pt x="10761" y="8390"/>
                      </a:cubicBez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1"/>
                <p:cNvSpPr/>
                <p:nvPr/>
              </p:nvSpPr>
              <p:spPr>
                <a:xfrm>
                  <a:off x="4527154" y="4384488"/>
                  <a:ext cx="66944" cy="5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" h="3530" extrusionOk="0">
                      <a:moveTo>
                        <a:pt x="3785" y="0"/>
                      </a:moveTo>
                      <a:cubicBezTo>
                        <a:pt x="3027" y="0"/>
                        <a:pt x="1780" y="207"/>
                        <a:pt x="822" y="1250"/>
                      </a:cubicBezTo>
                      <a:cubicBezTo>
                        <a:pt x="214" y="1919"/>
                        <a:pt x="31" y="2679"/>
                        <a:pt x="1" y="3317"/>
                      </a:cubicBezTo>
                      <a:lnTo>
                        <a:pt x="305" y="3530"/>
                      </a:lnTo>
                      <a:cubicBezTo>
                        <a:pt x="244" y="2952"/>
                        <a:pt x="396" y="2192"/>
                        <a:pt x="1065" y="1463"/>
                      </a:cubicBezTo>
                      <a:cubicBezTo>
                        <a:pt x="1916" y="521"/>
                        <a:pt x="3071" y="338"/>
                        <a:pt x="3739" y="308"/>
                      </a:cubicBezTo>
                      <a:cubicBezTo>
                        <a:pt x="3831" y="186"/>
                        <a:pt x="3861" y="65"/>
                        <a:pt x="3952" y="4"/>
                      </a:cubicBezTo>
                      <a:cubicBezTo>
                        <a:pt x="3900" y="2"/>
                        <a:pt x="3844" y="0"/>
                        <a:pt x="3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1"/>
                <p:cNvSpPr/>
                <p:nvPr/>
              </p:nvSpPr>
              <p:spPr>
                <a:xfrm>
                  <a:off x="4500394" y="4315403"/>
                  <a:ext cx="17003" cy="1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43" extrusionOk="0">
                      <a:moveTo>
                        <a:pt x="269" y="0"/>
                      </a:moveTo>
                      <a:cubicBezTo>
                        <a:pt x="223" y="0"/>
                        <a:pt x="172" y="15"/>
                        <a:pt x="122" y="40"/>
                      </a:cubicBezTo>
                      <a:cubicBezTo>
                        <a:pt x="61" y="131"/>
                        <a:pt x="0" y="253"/>
                        <a:pt x="91" y="344"/>
                      </a:cubicBezTo>
                      <a:lnTo>
                        <a:pt x="608" y="1074"/>
                      </a:lnTo>
                      <a:cubicBezTo>
                        <a:pt x="654" y="1119"/>
                        <a:pt x="707" y="1142"/>
                        <a:pt x="756" y="1142"/>
                      </a:cubicBezTo>
                      <a:cubicBezTo>
                        <a:pt x="806" y="1142"/>
                        <a:pt x="851" y="1119"/>
                        <a:pt x="882" y="1074"/>
                      </a:cubicBezTo>
                      <a:cubicBezTo>
                        <a:pt x="943" y="983"/>
                        <a:pt x="1003" y="891"/>
                        <a:pt x="912" y="770"/>
                      </a:cubicBezTo>
                      <a:lnTo>
                        <a:pt x="426" y="101"/>
                      </a:lnTo>
                      <a:cubicBezTo>
                        <a:pt x="390" y="30"/>
                        <a:pt x="334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1"/>
                <p:cNvSpPr/>
                <p:nvPr/>
              </p:nvSpPr>
              <p:spPr>
                <a:xfrm>
                  <a:off x="4517381" y="4314997"/>
                  <a:ext cx="16478" cy="18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113" extrusionOk="0">
                      <a:moveTo>
                        <a:pt x="236" y="1"/>
                      </a:moveTo>
                      <a:cubicBezTo>
                        <a:pt x="196" y="1"/>
                        <a:pt x="157" y="11"/>
                        <a:pt x="122" y="34"/>
                      </a:cubicBezTo>
                      <a:cubicBezTo>
                        <a:pt x="31" y="125"/>
                        <a:pt x="0" y="216"/>
                        <a:pt x="61" y="338"/>
                      </a:cubicBezTo>
                      <a:lnTo>
                        <a:pt x="608" y="1067"/>
                      </a:lnTo>
                      <a:cubicBezTo>
                        <a:pt x="639" y="1098"/>
                        <a:pt x="684" y="1113"/>
                        <a:pt x="734" y="1113"/>
                      </a:cubicBezTo>
                      <a:cubicBezTo>
                        <a:pt x="783" y="1113"/>
                        <a:pt x="836" y="1098"/>
                        <a:pt x="882" y="1067"/>
                      </a:cubicBezTo>
                      <a:cubicBezTo>
                        <a:pt x="943" y="976"/>
                        <a:pt x="973" y="885"/>
                        <a:pt x="912" y="763"/>
                      </a:cubicBezTo>
                      <a:lnTo>
                        <a:pt x="426" y="64"/>
                      </a:lnTo>
                      <a:cubicBezTo>
                        <a:pt x="369" y="27"/>
                        <a:pt x="302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1"/>
                <p:cNvSpPr/>
                <p:nvPr/>
              </p:nvSpPr>
              <p:spPr>
                <a:xfrm>
                  <a:off x="4484947" y="4312829"/>
                  <a:ext cx="17003" cy="1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43" extrusionOk="0">
                      <a:moveTo>
                        <a:pt x="595" y="1055"/>
                      </a:moveTo>
                      <a:cubicBezTo>
                        <a:pt x="596" y="1059"/>
                        <a:pt x="599" y="1065"/>
                        <a:pt x="608" y="1074"/>
                      </a:cubicBezTo>
                      <a:lnTo>
                        <a:pt x="595" y="1055"/>
                      </a:lnTo>
                      <a:close/>
                      <a:moveTo>
                        <a:pt x="269" y="0"/>
                      </a:moveTo>
                      <a:cubicBezTo>
                        <a:pt x="223" y="0"/>
                        <a:pt x="172" y="15"/>
                        <a:pt x="122" y="40"/>
                      </a:cubicBezTo>
                      <a:cubicBezTo>
                        <a:pt x="61" y="132"/>
                        <a:pt x="0" y="253"/>
                        <a:pt x="92" y="344"/>
                      </a:cubicBezTo>
                      <a:lnTo>
                        <a:pt x="595" y="1055"/>
                      </a:lnTo>
                      <a:cubicBezTo>
                        <a:pt x="594" y="1052"/>
                        <a:pt x="595" y="1051"/>
                        <a:pt x="597" y="1051"/>
                      </a:cubicBezTo>
                      <a:cubicBezTo>
                        <a:pt x="601" y="1051"/>
                        <a:pt x="608" y="1059"/>
                        <a:pt x="608" y="1074"/>
                      </a:cubicBezTo>
                      <a:cubicBezTo>
                        <a:pt x="654" y="1119"/>
                        <a:pt x="707" y="1142"/>
                        <a:pt x="756" y="1142"/>
                      </a:cubicBezTo>
                      <a:cubicBezTo>
                        <a:pt x="806" y="1142"/>
                        <a:pt x="851" y="1119"/>
                        <a:pt x="882" y="1074"/>
                      </a:cubicBezTo>
                      <a:cubicBezTo>
                        <a:pt x="973" y="1013"/>
                        <a:pt x="1003" y="891"/>
                        <a:pt x="912" y="770"/>
                      </a:cubicBezTo>
                      <a:lnTo>
                        <a:pt x="426" y="101"/>
                      </a:lnTo>
                      <a:cubicBezTo>
                        <a:pt x="390" y="30"/>
                        <a:pt x="334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1"/>
                <p:cNvSpPr/>
                <p:nvPr/>
              </p:nvSpPr>
              <p:spPr>
                <a:xfrm>
                  <a:off x="4469501" y="4309695"/>
                  <a:ext cx="17003" cy="19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22" extrusionOk="0">
                      <a:moveTo>
                        <a:pt x="281" y="1"/>
                      </a:moveTo>
                      <a:cubicBezTo>
                        <a:pt x="231" y="1"/>
                        <a:pt x="177" y="16"/>
                        <a:pt x="122" y="43"/>
                      </a:cubicBezTo>
                      <a:cubicBezTo>
                        <a:pt x="61" y="134"/>
                        <a:pt x="1" y="225"/>
                        <a:pt x="92" y="347"/>
                      </a:cubicBezTo>
                      <a:lnTo>
                        <a:pt x="608" y="1076"/>
                      </a:lnTo>
                      <a:cubicBezTo>
                        <a:pt x="654" y="1107"/>
                        <a:pt x="707" y="1122"/>
                        <a:pt x="757" y="1122"/>
                      </a:cubicBezTo>
                      <a:cubicBezTo>
                        <a:pt x="806" y="1122"/>
                        <a:pt x="852" y="1107"/>
                        <a:pt x="882" y="1076"/>
                      </a:cubicBezTo>
                      <a:cubicBezTo>
                        <a:pt x="973" y="985"/>
                        <a:pt x="1004" y="894"/>
                        <a:pt x="912" y="772"/>
                      </a:cubicBezTo>
                      <a:lnTo>
                        <a:pt x="426" y="73"/>
                      </a:lnTo>
                      <a:cubicBezTo>
                        <a:pt x="393" y="23"/>
                        <a:pt x="341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1"/>
                <p:cNvSpPr/>
                <p:nvPr/>
              </p:nvSpPr>
              <p:spPr>
                <a:xfrm>
                  <a:off x="4453547" y="4305885"/>
                  <a:ext cx="17003" cy="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127" extrusionOk="0">
                      <a:moveTo>
                        <a:pt x="261" y="0"/>
                      </a:moveTo>
                      <a:cubicBezTo>
                        <a:pt x="218" y="0"/>
                        <a:pt x="173" y="17"/>
                        <a:pt x="122" y="55"/>
                      </a:cubicBezTo>
                      <a:cubicBezTo>
                        <a:pt x="31" y="116"/>
                        <a:pt x="0" y="238"/>
                        <a:pt x="91" y="359"/>
                      </a:cubicBezTo>
                      <a:lnTo>
                        <a:pt x="608" y="1058"/>
                      </a:lnTo>
                      <a:cubicBezTo>
                        <a:pt x="654" y="1104"/>
                        <a:pt x="699" y="1127"/>
                        <a:pt x="745" y="1127"/>
                      </a:cubicBezTo>
                      <a:cubicBezTo>
                        <a:pt x="791" y="1127"/>
                        <a:pt x="836" y="1104"/>
                        <a:pt x="882" y="1058"/>
                      </a:cubicBezTo>
                      <a:cubicBezTo>
                        <a:pt x="943" y="997"/>
                        <a:pt x="1003" y="876"/>
                        <a:pt x="912" y="754"/>
                      </a:cubicBezTo>
                      <a:lnTo>
                        <a:pt x="426" y="86"/>
                      </a:lnTo>
                      <a:cubicBezTo>
                        <a:pt x="373" y="33"/>
                        <a:pt x="320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1"/>
                <p:cNvSpPr/>
                <p:nvPr/>
              </p:nvSpPr>
              <p:spPr>
                <a:xfrm>
                  <a:off x="4437067" y="4300567"/>
                  <a:ext cx="16495" cy="19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137" extrusionOk="0">
                      <a:moveTo>
                        <a:pt x="255" y="0"/>
                      </a:moveTo>
                      <a:cubicBezTo>
                        <a:pt x="205" y="0"/>
                        <a:pt x="148" y="23"/>
                        <a:pt x="92" y="65"/>
                      </a:cubicBezTo>
                      <a:cubicBezTo>
                        <a:pt x="31" y="126"/>
                        <a:pt x="1" y="248"/>
                        <a:pt x="61" y="369"/>
                      </a:cubicBezTo>
                      <a:lnTo>
                        <a:pt x="591" y="1047"/>
                      </a:lnTo>
                      <a:lnTo>
                        <a:pt x="591" y="1047"/>
                      </a:lnTo>
                      <a:cubicBezTo>
                        <a:pt x="589" y="1046"/>
                        <a:pt x="587" y="1045"/>
                        <a:pt x="586" y="1045"/>
                      </a:cubicBezTo>
                      <a:cubicBezTo>
                        <a:pt x="578" y="1045"/>
                        <a:pt x="578" y="1053"/>
                        <a:pt x="608" y="1068"/>
                      </a:cubicBezTo>
                      <a:lnTo>
                        <a:pt x="591" y="1047"/>
                      </a:lnTo>
                      <a:lnTo>
                        <a:pt x="591" y="1047"/>
                      </a:lnTo>
                      <a:cubicBezTo>
                        <a:pt x="599" y="1049"/>
                        <a:pt x="608" y="1056"/>
                        <a:pt x="608" y="1068"/>
                      </a:cubicBezTo>
                      <a:cubicBezTo>
                        <a:pt x="639" y="1114"/>
                        <a:pt x="684" y="1137"/>
                        <a:pt x="730" y="1137"/>
                      </a:cubicBezTo>
                      <a:cubicBezTo>
                        <a:pt x="776" y="1137"/>
                        <a:pt x="821" y="1114"/>
                        <a:pt x="852" y="1068"/>
                      </a:cubicBezTo>
                      <a:cubicBezTo>
                        <a:pt x="943" y="1007"/>
                        <a:pt x="973" y="886"/>
                        <a:pt x="912" y="764"/>
                      </a:cubicBezTo>
                      <a:lnTo>
                        <a:pt x="396" y="96"/>
                      </a:lnTo>
                      <a:cubicBezTo>
                        <a:pt x="363" y="30"/>
                        <a:pt x="313" y="0"/>
                        <a:pt x="2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4556505" y="3921219"/>
                  <a:ext cx="695961" cy="419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96" h="24774" extrusionOk="0">
                      <a:moveTo>
                        <a:pt x="0" y="22311"/>
                      </a:moveTo>
                      <a:lnTo>
                        <a:pt x="3891" y="24773"/>
                      </a:lnTo>
                      <a:cubicBezTo>
                        <a:pt x="3891" y="24773"/>
                        <a:pt x="6931" y="21946"/>
                        <a:pt x="10669" y="18603"/>
                      </a:cubicBezTo>
                      <a:cubicBezTo>
                        <a:pt x="14438" y="15259"/>
                        <a:pt x="17934" y="11369"/>
                        <a:pt x="19423" y="8390"/>
                      </a:cubicBezTo>
                      <a:cubicBezTo>
                        <a:pt x="19423" y="8390"/>
                        <a:pt x="30518" y="13162"/>
                        <a:pt x="36506" y="12007"/>
                      </a:cubicBezTo>
                      <a:cubicBezTo>
                        <a:pt x="39028" y="11521"/>
                        <a:pt x="40153" y="9788"/>
                        <a:pt x="40609" y="7965"/>
                      </a:cubicBezTo>
                      <a:cubicBezTo>
                        <a:pt x="40700" y="7721"/>
                        <a:pt x="40731" y="7448"/>
                        <a:pt x="40761" y="7144"/>
                      </a:cubicBezTo>
                      <a:cubicBezTo>
                        <a:pt x="41095" y="4834"/>
                        <a:pt x="40579" y="2585"/>
                        <a:pt x="40579" y="2585"/>
                      </a:cubicBezTo>
                      <a:cubicBezTo>
                        <a:pt x="40579" y="2585"/>
                        <a:pt x="26475" y="1"/>
                        <a:pt x="19180" y="214"/>
                      </a:cubicBezTo>
                      <a:cubicBezTo>
                        <a:pt x="18694" y="214"/>
                        <a:pt x="18207" y="244"/>
                        <a:pt x="17782" y="335"/>
                      </a:cubicBezTo>
                      <a:cubicBezTo>
                        <a:pt x="17083" y="396"/>
                        <a:pt x="16505" y="518"/>
                        <a:pt x="16019" y="670"/>
                      </a:cubicBezTo>
                      <a:cubicBezTo>
                        <a:pt x="15107" y="1034"/>
                        <a:pt x="13952" y="1977"/>
                        <a:pt x="12675" y="3344"/>
                      </a:cubicBezTo>
                      <a:cubicBezTo>
                        <a:pt x="12645" y="3375"/>
                        <a:pt x="12615" y="3436"/>
                        <a:pt x="12523" y="3496"/>
                      </a:cubicBezTo>
                      <a:cubicBezTo>
                        <a:pt x="7235" y="9424"/>
                        <a:pt x="0" y="22311"/>
                        <a:pt x="0" y="223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4806185" y="4060218"/>
                  <a:ext cx="187894" cy="110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5" h="6506" extrusionOk="0">
                      <a:moveTo>
                        <a:pt x="4712" y="1"/>
                      </a:moveTo>
                      <a:cubicBezTo>
                        <a:pt x="4681" y="1"/>
                        <a:pt x="4651" y="31"/>
                        <a:pt x="4590" y="122"/>
                      </a:cubicBezTo>
                      <a:cubicBezTo>
                        <a:pt x="4590" y="153"/>
                        <a:pt x="3161" y="3770"/>
                        <a:pt x="91" y="6141"/>
                      </a:cubicBezTo>
                      <a:cubicBezTo>
                        <a:pt x="0" y="6232"/>
                        <a:pt x="0" y="6293"/>
                        <a:pt x="31" y="6384"/>
                      </a:cubicBezTo>
                      <a:cubicBezTo>
                        <a:pt x="91" y="6445"/>
                        <a:pt x="122" y="6505"/>
                        <a:pt x="183" y="6505"/>
                      </a:cubicBezTo>
                      <a:cubicBezTo>
                        <a:pt x="243" y="6505"/>
                        <a:pt x="274" y="6505"/>
                        <a:pt x="274" y="6445"/>
                      </a:cubicBezTo>
                      <a:cubicBezTo>
                        <a:pt x="3009" y="4317"/>
                        <a:pt x="4499" y="1247"/>
                        <a:pt x="4833" y="457"/>
                      </a:cubicBezTo>
                      <a:cubicBezTo>
                        <a:pt x="6262" y="1277"/>
                        <a:pt x="10639" y="2584"/>
                        <a:pt x="10821" y="2615"/>
                      </a:cubicBezTo>
                      <a:cubicBezTo>
                        <a:pt x="10837" y="2620"/>
                        <a:pt x="10854" y="2623"/>
                        <a:pt x="10872" y="2623"/>
                      </a:cubicBezTo>
                      <a:cubicBezTo>
                        <a:pt x="10953" y="2623"/>
                        <a:pt x="11039" y="2568"/>
                        <a:pt x="11064" y="2493"/>
                      </a:cubicBezTo>
                      <a:cubicBezTo>
                        <a:pt x="11095" y="2432"/>
                        <a:pt x="11034" y="2311"/>
                        <a:pt x="10943" y="2280"/>
                      </a:cubicBezTo>
                      <a:cubicBezTo>
                        <a:pt x="10912" y="2280"/>
                        <a:pt x="6019" y="821"/>
                        <a:pt x="4864" y="31"/>
                      </a:cubicBezTo>
                      <a:cubicBezTo>
                        <a:pt x="4833" y="1"/>
                        <a:pt x="4742" y="1"/>
                        <a:pt x="47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1"/>
                <p:cNvSpPr/>
                <p:nvPr/>
              </p:nvSpPr>
              <p:spPr>
                <a:xfrm>
                  <a:off x="4566277" y="4277160"/>
                  <a:ext cx="72600" cy="49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2907" extrusionOk="0">
                      <a:moveTo>
                        <a:pt x="168" y="0"/>
                      </a:moveTo>
                      <a:cubicBezTo>
                        <a:pt x="106" y="0"/>
                        <a:pt x="51" y="22"/>
                        <a:pt x="31" y="79"/>
                      </a:cubicBezTo>
                      <a:cubicBezTo>
                        <a:pt x="1" y="140"/>
                        <a:pt x="1" y="262"/>
                        <a:pt x="62" y="292"/>
                      </a:cubicBezTo>
                      <a:lnTo>
                        <a:pt x="4013" y="2876"/>
                      </a:lnTo>
                      <a:cubicBezTo>
                        <a:pt x="4074" y="2906"/>
                        <a:pt x="4104" y="2906"/>
                        <a:pt x="4135" y="2906"/>
                      </a:cubicBezTo>
                      <a:cubicBezTo>
                        <a:pt x="4165" y="2906"/>
                        <a:pt x="4256" y="2876"/>
                        <a:pt x="4256" y="2845"/>
                      </a:cubicBezTo>
                      <a:cubicBezTo>
                        <a:pt x="4287" y="2754"/>
                        <a:pt x="4287" y="2663"/>
                        <a:pt x="4226" y="2602"/>
                      </a:cubicBezTo>
                      <a:lnTo>
                        <a:pt x="274" y="19"/>
                      </a:lnTo>
                      <a:cubicBezTo>
                        <a:pt x="241" y="7"/>
                        <a:pt x="204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1"/>
                <p:cNvSpPr/>
                <p:nvPr/>
              </p:nvSpPr>
              <p:spPr>
                <a:xfrm>
                  <a:off x="4618798" y="4030884"/>
                  <a:ext cx="629559" cy="28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16840" extrusionOk="0">
                      <a:moveTo>
                        <a:pt x="14742" y="0"/>
                      </a:moveTo>
                      <a:cubicBezTo>
                        <a:pt x="14712" y="0"/>
                        <a:pt x="14681" y="61"/>
                        <a:pt x="14681" y="122"/>
                      </a:cubicBezTo>
                      <a:cubicBezTo>
                        <a:pt x="14681" y="152"/>
                        <a:pt x="12918" y="4620"/>
                        <a:pt x="9848" y="7356"/>
                      </a:cubicBezTo>
                      <a:cubicBezTo>
                        <a:pt x="6718" y="10122"/>
                        <a:pt x="274" y="16505"/>
                        <a:pt x="183" y="16566"/>
                      </a:cubicBezTo>
                      <a:cubicBezTo>
                        <a:pt x="0" y="16657"/>
                        <a:pt x="0" y="16718"/>
                        <a:pt x="91" y="16809"/>
                      </a:cubicBezTo>
                      <a:cubicBezTo>
                        <a:pt x="122" y="16839"/>
                        <a:pt x="152" y="16839"/>
                        <a:pt x="243" y="16839"/>
                      </a:cubicBezTo>
                      <a:cubicBezTo>
                        <a:pt x="274" y="16839"/>
                        <a:pt x="304" y="16839"/>
                        <a:pt x="365" y="16809"/>
                      </a:cubicBezTo>
                      <a:cubicBezTo>
                        <a:pt x="426" y="16718"/>
                        <a:pt x="6870" y="10365"/>
                        <a:pt x="10000" y="7599"/>
                      </a:cubicBezTo>
                      <a:cubicBezTo>
                        <a:pt x="12797" y="5137"/>
                        <a:pt x="14529" y="1277"/>
                        <a:pt x="14864" y="426"/>
                      </a:cubicBezTo>
                      <a:cubicBezTo>
                        <a:pt x="15988" y="882"/>
                        <a:pt x="23223" y="3617"/>
                        <a:pt x="29910" y="4012"/>
                      </a:cubicBezTo>
                      <a:cubicBezTo>
                        <a:pt x="30143" y="4024"/>
                        <a:pt x="30370" y="4030"/>
                        <a:pt x="30590" y="4030"/>
                      </a:cubicBezTo>
                      <a:cubicBezTo>
                        <a:pt x="33238" y="4030"/>
                        <a:pt x="34946" y="3224"/>
                        <a:pt x="35928" y="2523"/>
                      </a:cubicBezTo>
                      <a:cubicBezTo>
                        <a:pt x="36414" y="2189"/>
                        <a:pt x="36749" y="1793"/>
                        <a:pt x="37022" y="1490"/>
                      </a:cubicBezTo>
                      <a:cubicBezTo>
                        <a:pt x="37083" y="1216"/>
                        <a:pt x="37144" y="973"/>
                        <a:pt x="37174" y="669"/>
                      </a:cubicBezTo>
                      <a:lnTo>
                        <a:pt x="37174" y="669"/>
                      </a:lnTo>
                      <a:cubicBezTo>
                        <a:pt x="37113" y="730"/>
                        <a:pt x="37022" y="912"/>
                        <a:pt x="36870" y="1125"/>
                      </a:cubicBezTo>
                      <a:cubicBezTo>
                        <a:pt x="36627" y="1429"/>
                        <a:pt x="36262" y="1824"/>
                        <a:pt x="35685" y="2219"/>
                      </a:cubicBezTo>
                      <a:cubicBezTo>
                        <a:pt x="34736" y="2889"/>
                        <a:pt x="33121" y="3636"/>
                        <a:pt x="30627" y="3636"/>
                      </a:cubicBezTo>
                      <a:cubicBezTo>
                        <a:pt x="30405" y="3636"/>
                        <a:pt x="30176" y="3630"/>
                        <a:pt x="29940" y="3617"/>
                      </a:cubicBezTo>
                      <a:cubicBezTo>
                        <a:pt x="22767" y="3252"/>
                        <a:pt x="14925" y="61"/>
                        <a:pt x="148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129472" y="3125196"/>
                  <a:ext cx="196649" cy="198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2" h="11721" extrusionOk="0">
                      <a:moveTo>
                        <a:pt x="7341" y="0"/>
                      </a:moveTo>
                      <a:cubicBezTo>
                        <a:pt x="6057" y="0"/>
                        <a:pt x="5107" y="1620"/>
                        <a:pt x="5107" y="1620"/>
                      </a:cubicBezTo>
                      <a:cubicBezTo>
                        <a:pt x="5107" y="1620"/>
                        <a:pt x="4705" y="1389"/>
                        <a:pt x="4124" y="1389"/>
                      </a:cubicBezTo>
                      <a:cubicBezTo>
                        <a:pt x="3788" y="1389"/>
                        <a:pt x="3392" y="1466"/>
                        <a:pt x="2980" y="1711"/>
                      </a:cubicBezTo>
                      <a:cubicBezTo>
                        <a:pt x="1885" y="2350"/>
                        <a:pt x="2524" y="4477"/>
                        <a:pt x="2524" y="4477"/>
                      </a:cubicBezTo>
                      <a:cubicBezTo>
                        <a:pt x="2524" y="4477"/>
                        <a:pt x="2183" y="4302"/>
                        <a:pt x="1744" y="4302"/>
                      </a:cubicBezTo>
                      <a:cubicBezTo>
                        <a:pt x="1386" y="4302"/>
                        <a:pt x="964" y="4419"/>
                        <a:pt x="609" y="4842"/>
                      </a:cubicBezTo>
                      <a:cubicBezTo>
                        <a:pt x="1" y="5420"/>
                        <a:pt x="670" y="6453"/>
                        <a:pt x="1247" y="7152"/>
                      </a:cubicBezTo>
                      <a:cubicBezTo>
                        <a:pt x="1581" y="7517"/>
                        <a:pt x="2463" y="8399"/>
                        <a:pt x="2463" y="8399"/>
                      </a:cubicBezTo>
                      <a:lnTo>
                        <a:pt x="3739" y="9341"/>
                      </a:lnTo>
                      <a:lnTo>
                        <a:pt x="4834" y="10283"/>
                      </a:lnTo>
                      <a:cubicBezTo>
                        <a:pt x="4834" y="10283"/>
                        <a:pt x="7360" y="11720"/>
                        <a:pt x="8486" y="11720"/>
                      </a:cubicBezTo>
                      <a:cubicBezTo>
                        <a:pt x="8650" y="11720"/>
                        <a:pt x="8784" y="11690"/>
                        <a:pt x="8876" y="11620"/>
                      </a:cubicBezTo>
                      <a:cubicBezTo>
                        <a:pt x="9302" y="11286"/>
                        <a:pt x="9271" y="10709"/>
                        <a:pt x="9180" y="10344"/>
                      </a:cubicBezTo>
                      <a:cubicBezTo>
                        <a:pt x="9120" y="10101"/>
                        <a:pt x="9028" y="9918"/>
                        <a:pt x="9028" y="9918"/>
                      </a:cubicBezTo>
                      <a:lnTo>
                        <a:pt x="9028" y="9918"/>
                      </a:lnTo>
                      <a:cubicBezTo>
                        <a:pt x="9028" y="9918"/>
                        <a:pt x="9120" y="9949"/>
                        <a:pt x="9271" y="9979"/>
                      </a:cubicBezTo>
                      <a:cubicBezTo>
                        <a:pt x="9370" y="10006"/>
                        <a:pt x="9492" y="10028"/>
                        <a:pt x="9623" y="10028"/>
                      </a:cubicBezTo>
                      <a:cubicBezTo>
                        <a:pt x="9938" y="10028"/>
                        <a:pt x="10303" y="9904"/>
                        <a:pt x="10518" y="9432"/>
                      </a:cubicBezTo>
                      <a:cubicBezTo>
                        <a:pt x="10943" y="8429"/>
                        <a:pt x="9667" y="7243"/>
                        <a:pt x="9667" y="7243"/>
                      </a:cubicBezTo>
                      <a:cubicBezTo>
                        <a:pt x="9667" y="7243"/>
                        <a:pt x="10700" y="7243"/>
                        <a:pt x="11156" y="6423"/>
                      </a:cubicBezTo>
                      <a:cubicBezTo>
                        <a:pt x="11612" y="5572"/>
                        <a:pt x="9879" y="4022"/>
                        <a:pt x="9879" y="4022"/>
                      </a:cubicBezTo>
                      <a:cubicBezTo>
                        <a:pt x="9879" y="4022"/>
                        <a:pt x="10487" y="3900"/>
                        <a:pt x="10183" y="2836"/>
                      </a:cubicBezTo>
                      <a:cubicBezTo>
                        <a:pt x="10003" y="2134"/>
                        <a:pt x="9424" y="2014"/>
                        <a:pt x="9052" y="2014"/>
                      </a:cubicBezTo>
                      <a:cubicBezTo>
                        <a:pt x="8861" y="2014"/>
                        <a:pt x="8724" y="2046"/>
                        <a:pt x="8724" y="2046"/>
                      </a:cubicBezTo>
                      <a:cubicBezTo>
                        <a:pt x="8724" y="2046"/>
                        <a:pt x="8907" y="161"/>
                        <a:pt x="7509" y="9"/>
                      </a:cubicBezTo>
                      <a:cubicBezTo>
                        <a:pt x="7452" y="3"/>
                        <a:pt x="7396" y="0"/>
                        <a:pt x="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166022" y="3267430"/>
                  <a:ext cx="44810" cy="39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2311" extrusionOk="0">
                      <a:moveTo>
                        <a:pt x="305" y="1"/>
                      </a:moveTo>
                      <a:cubicBezTo>
                        <a:pt x="305" y="1"/>
                        <a:pt x="2037" y="426"/>
                        <a:pt x="2645" y="1885"/>
                      </a:cubicBezTo>
                      <a:cubicBezTo>
                        <a:pt x="2645" y="1885"/>
                        <a:pt x="2433" y="2250"/>
                        <a:pt x="1825" y="2311"/>
                      </a:cubicBezTo>
                      <a:cubicBezTo>
                        <a:pt x="1825" y="2311"/>
                        <a:pt x="1521" y="1338"/>
                        <a:pt x="183" y="760"/>
                      </a:cubicBezTo>
                      <a:cubicBezTo>
                        <a:pt x="183" y="730"/>
                        <a:pt x="1" y="274"/>
                        <a:pt x="3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1"/>
                <p:cNvSpPr/>
                <p:nvPr/>
              </p:nvSpPr>
              <p:spPr>
                <a:xfrm>
                  <a:off x="5016217" y="3268023"/>
                  <a:ext cx="206438" cy="17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0" h="10483" extrusionOk="0">
                      <a:moveTo>
                        <a:pt x="6953" y="0"/>
                      </a:moveTo>
                      <a:cubicBezTo>
                        <a:pt x="6488" y="0"/>
                        <a:pt x="5968" y="28"/>
                        <a:pt x="5381" y="87"/>
                      </a:cubicBezTo>
                      <a:cubicBezTo>
                        <a:pt x="1916" y="452"/>
                        <a:pt x="1" y="2975"/>
                        <a:pt x="457" y="5741"/>
                      </a:cubicBezTo>
                      <a:cubicBezTo>
                        <a:pt x="761" y="7443"/>
                        <a:pt x="1916" y="7747"/>
                        <a:pt x="1916" y="7747"/>
                      </a:cubicBezTo>
                      <a:lnTo>
                        <a:pt x="8238" y="10482"/>
                      </a:lnTo>
                      <a:cubicBezTo>
                        <a:pt x="8238" y="10482"/>
                        <a:pt x="10031" y="9966"/>
                        <a:pt x="10943" y="8598"/>
                      </a:cubicBezTo>
                      <a:cubicBezTo>
                        <a:pt x="11885" y="7169"/>
                        <a:pt x="12189" y="4586"/>
                        <a:pt x="11338" y="2823"/>
                      </a:cubicBezTo>
                      <a:cubicBezTo>
                        <a:pt x="10624" y="1262"/>
                        <a:pt x="10071" y="0"/>
                        <a:pt x="6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1"/>
                <p:cNvSpPr/>
                <p:nvPr/>
              </p:nvSpPr>
              <p:spPr>
                <a:xfrm>
                  <a:off x="5035372" y="3388409"/>
                  <a:ext cx="30805" cy="43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2573" extrusionOk="0">
                      <a:moveTo>
                        <a:pt x="724" y="0"/>
                      </a:moveTo>
                      <a:cubicBezTo>
                        <a:pt x="724" y="0"/>
                        <a:pt x="146" y="61"/>
                        <a:pt x="86" y="791"/>
                      </a:cubicBezTo>
                      <a:cubicBezTo>
                        <a:pt x="1" y="1470"/>
                        <a:pt x="338" y="2572"/>
                        <a:pt x="950" y="2572"/>
                      </a:cubicBezTo>
                      <a:cubicBezTo>
                        <a:pt x="994" y="2572"/>
                        <a:pt x="1041" y="2566"/>
                        <a:pt x="1089" y="2554"/>
                      </a:cubicBezTo>
                      <a:cubicBezTo>
                        <a:pt x="1818" y="2341"/>
                        <a:pt x="724" y="0"/>
                        <a:pt x="724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1"/>
                <p:cNvSpPr/>
                <p:nvPr/>
              </p:nvSpPr>
              <p:spPr>
                <a:xfrm>
                  <a:off x="5037845" y="3424399"/>
                  <a:ext cx="23184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290" extrusionOk="0">
                      <a:moveTo>
                        <a:pt x="674" y="1"/>
                      </a:moveTo>
                      <a:cubicBezTo>
                        <a:pt x="653" y="1"/>
                        <a:pt x="631" y="1"/>
                        <a:pt x="608" y="3"/>
                      </a:cubicBezTo>
                      <a:cubicBezTo>
                        <a:pt x="244" y="34"/>
                        <a:pt x="0" y="368"/>
                        <a:pt x="31" y="733"/>
                      </a:cubicBezTo>
                      <a:cubicBezTo>
                        <a:pt x="85" y="1060"/>
                        <a:pt x="360" y="1289"/>
                        <a:pt x="657" y="1289"/>
                      </a:cubicBezTo>
                      <a:cubicBezTo>
                        <a:pt x="691" y="1289"/>
                        <a:pt x="726" y="1286"/>
                        <a:pt x="760" y="1280"/>
                      </a:cubicBezTo>
                      <a:cubicBezTo>
                        <a:pt x="1155" y="1249"/>
                        <a:pt x="1368" y="915"/>
                        <a:pt x="1338" y="581"/>
                      </a:cubicBezTo>
                      <a:cubicBezTo>
                        <a:pt x="1309" y="237"/>
                        <a:pt x="1037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1"/>
                <p:cNvSpPr/>
                <p:nvPr/>
              </p:nvSpPr>
              <p:spPr>
                <a:xfrm>
                  <a:off x="5083659" y="3430107"/>
                  <a:ext cx="102457" cy="122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7253" extrusionOk="0">
                      <a:moveTo>
                        <a:pt x="4833" y="1"/>
                      </a:moveTo>
                      <a:lnTo>
                        <a:pt x="4621" y="122"/>
                      </a:lnTo>
                      <a:lnTo>
                        <a:pt x="4378" y="304"/>
                      </a:lnTo>
                      <a:cubicBezTo>
                        <a:pt x="3375" y="1703"/>
                        <a:pt x="1885" y="2584"/>
                        <a:pt x="31" y="3070"/>
                      </a:cubicBezTo>
                      <a:cubicBezTo>
                        <a:pt x="31" y="3192"/>
                        <a:pt x="61" y="3344"/>
                        <a:pt x="61" y="3466"/>
                      </a:cubicBezTo>
                      <a:cubicBezTo>
                        <a:pt x="153" y="4043"/>
                        <a:pt x="183" y="4499"/>
                        <a:pt x="183" y="4894"/>
                      </a:cubicBezTo>
                      <a:lnTo>
                        <a:pt x="183" y="5350"/>
                      </a:lnTo>
                      <a:cubicBezTo>
                        <a:pt x="153" y="5745"/>
                        <a:pt x="122" y="6080"/>
                        <a:pt x="1" y="6475"/>
                      </a:cubicBezTo>
                      <a:cubicBezTo>
                        <a:pt x="1" y="6475"/>
                        <a:pt x="232" y="7252"/>
                        <a:pt x="1847" y="7252"/>
                      </a:cubicBezTo>
                      <a:cubicBezTo>
                        <a:pt x="2175" y="7252"/>
                        <a:pt x="2559" y="7220"/>
                        <a:pt x="3010" y="7143"/>
                      </a:cubicBezTo>
                      <a:cubicBezTo>
                        <a:pt x="5077" y="6809"/>
                        <a:pt x="6049" y="4894"/>
                        <a:pt x="6049" y="4894"/>
                      </a:cubicBezTo>
                      <a:cubicBezTo>
                        <a:pt x="5137" y="3435"/>
                        <a:pt x="4712" y="2098"/>
                        <a:pt x="4833" y="456"/>
                      </a:cubicBezTo>
                      <a:lnTo>
                        <a:pt x="4864" y="122"/>
                      </a:lnTo>
                      <a:lnTo>
                        <a:pt x="4833" y="1"/>
                      </a:ln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1"/>
                <p:cNvSpPr/>
                <p:nvPr/>
              </p:nvSpPr>
              <p:spPr>
                <a:xfrm>
                  <a:off x="5084167" y="3460474"/>
                  <a:ext cx="52007" cy="52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" h="3102" extrusionOk="0">
                      <a:moveTo>
                        <a:pt x="3071" y="1"/>
                      </a:moveTo>
                      <a:lnTo>
                        <a:pt x="3071" y="1"/>
                      </a:lnTo>
                      <a:cubicBezTo>
                        <a:pt x="2279" y="736"/>
                        <a:pt x="1251" y="1287"/>
                        <a:pt x="328" y="1287"/>
                      </a:cubicBezTo>
                      <a:cubicBezTo>
                        <a:pt x="259" y="1287"/>
                        <a:pt x="190" y="1284"/>
                        <a:pt x="123" y="1277"/>
                      </a:cubicBezTo>
                      <a:lnTo>
                        <a:pt x="1" y="1277"/>
                      </a:lnTo>
                      <a:cubicBezTo>
                        <a:pt x="1" y="1399"/>
                        <a:pt x="31" y="1551"/>
                        <a:pt x="31" y="1673"/>
                      </a:cubicBezTo>
                      <a:cubicBezTo>
                        <a:pt x="123" y="2250"/>
                        <a:pt x="153" y="2706"/>
                        <a:pt x="153" y="3101"/>
                      </a:cubicBezTo>
                      <a:cubicBezTo>
                        <a:pt x="1855" y="2493"/>
                        <a:pt x="2706" y="913"/>
                        <a:pt x="3071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1"/>
                <p:cNvSpPr/>
                <p:nvPr/>
              </p:nvSpPr>
              <p:spPr>
                <a:xfrm>
                  <a:off x="5029089" y="3291599"/>
                  <a:ext cx="174007" cy="192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5" h="11379" extrusionOk="0">
                      <a:moveTo>
                        <a:pt x="5796" y="1"/>
                      </a:moveTo>
                      <a:cubicBezTo>
                        <a:pt x="5403" y="1"/>
                        <a:pt x="4972" y="39"/>
                        <a:pt x="4499" y="124"/>
                      </a:cubicBezTo>
                      <a:cubicBezTo>
                        <a:pt x="821" y="853"/>
                        <a:pt x="1" y="2677"/>
                        <a:pt x="365" y="4349"/>
                      </a:cubicBezTo>
                      <a:cubicBezTo>
                        <a:pt x="548" y="5200"/>
                        <a:pt x="1216" y="7175"/>
                        <a:pt x="1216" y="7175"/>
                      </a:cubicBezTo>
                      <a:lnTo>
                        <a:pt x="1216" y="7236"/>
                      </a:lnTo>
                      <a:cubicBezTo>
                        <a:pt x="1156" y="7419"/>
                        <a:pt x="1125" y="7601"/>
                        <a:pt x="1125" y="7844"/>
                      </a:cubicBezTo>
                      <a:cubicBezTo>
                        <a:pt x="1064" y="9273"/>
                        <a:pt x="1460" y="11157"/>
                        <a:pt x="2919" y="11340"/>
                      </a:cubicBezTo>
                      <a:cubicBezTo>
                        <a:pt x="2992" y="11340"/>
                        <a:pt x="3240" y="11379"/>
                        <a:pt x="3569" y="11379"/>
                      </a:cubicBezTo>
                      <a:cubicBezTo>
                        <a:pt x="3652" y="11379"/>
                        <a:pt x="3739" y="11376"/>
                        <a:pt x="3830" y="11370"/>
                      </a:cubicBezTo>
                      <a:cubicBezTo>
                        <a:pt x="5138" y="11188"/>
                        <a:pt x="7508" y="9972"/>
                        <a:pt x="8147" y="8179"/>
                      </a:cubicBezTo>
                      <a:cubicBezTo>
                        <a:pt x="8177" y="8148"/>
                        <a:pt x="8177" y="8148"/>
                        <a:pt x="8177" y="8118"/>
                      </a:cubicBezTo>
                      <a:cubicBezTo>
                        <a:pt x="8177" y="8027"/>
                        <a:pt x="8238" y="7996"/>
                        <a:pt x="8238" y="7905"/>
                      </a:cubicBezTo>
                      <a:lnTo>
                        <a:pt x="8268" y="7905"/>
                      </a:lnTo>
                      <a:cubicBezTo>
                        <a:pt x="9575" y="7753"/>
                        <a:pt x="10274" y="6446"/>
                        <a:pt x="10214" y="5443"/>
                      </a:cubicBezTo>
                      <a:cubicBezTo>
                        <a:pt x="10183" y="5109"/>
                        <a:pt x="10062" y="4683"/>
                        <a:pt x="9666" y="4531"/>
                      </a:cubicBezTo>
                      <a:cubicBezTo>
                        <a:pt x="9849" y="4349"/>
                        <a:pt x="9788" y="3072"/>
                        <a:pt x="9697" y="2890"/>
                      </a:cubicBezTo>
                      <a:cubicBezTo>
                        <a:pt x="9378" y="1828"/>
                        <a:pt x="8503" y="1"/>
                        <a:pt x="5796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1"/>
                <p:cNvSpPr/>
                <p:nvPr/>
              </p:nvSpPr>
              <p:spPr>
                <a:xfrm>
                  <a:off x="5028055" y="3286789"/>
                  <a:ext cx="175040" cy="11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6" h="6913" extrusionOk="0">
                      <a:moveTo>
                        <a:pt x="5691" y="0"/>
                      </a:moveTo>
                      <a:cubicBezTo>
                        <a:pt x="5510" y="0"/>
                        <a:pt x="5325" y="14"/>
                        <a:pt x="5138" y="43"/>
                      </a:cubicBezTo>
                      <a:cubicBezTo>
                        <a:pt x="2372" y="438"/>
                        <a:pt x="1" y="2049"/>
                        <a:pt x="92" y="4025"/>
                      </a:cubicBezTo>
                      <a:cubicBezTo>
                        <a:pt x="135" y="5406"/>
                        <a:pt x="340" y="5614"/>
                        <a:pt x="460" y="5614"/>
                      </a:cubicBezTo>
                      <a:cubicBezTo>
                        <a:pt x="512" y="5614"/>
                        <a:pt x="548" y="5575"/>
                        <a:pt x="548" y="5575"/>
                      </a:cubicBezTo>
                      <a:cubicBezTo>
                        <a:pt x="548" y="5575"/>
                        <a:pt x="487" y="5453"/>
                        <a:pt x="609" y="3873"/>
                      </a:cubicBezTo>
                      <a:cubicBezTo>
                        <a:pt x="710" y="2937"/>
                        <a:pt x="2759" y="2369"/>
                        <a:pt x="4031" y="2369"/>
                      </a:cubicBezTo>
                      <a:cubicBezTo>
                        <a:pt x="4658" y="2369"/>
                        <a:pt x="5097" y="2507"/>
                        <a:pt x="5016" y="2809"/>
                      </a:cubicBezTo>
                      <a:cubicBezTo>
                        <a:pt x="5016" y="2809"/>
                        <a:pt x="4986" y="3873"/>
                        <a:pt x="5928" y="4390"/>
                      </a:cubicBezTo>
                      <a:cubicBezTo>
                        <a:pt x="6475" y="4693"/>
                        <a:pt x="6931" y="4997"/>
                        <a:pt x="6749" y="5605"/>
                      </a:cubicBezTo>
                      <a:cubicBezTo>
                        <a:pt x="6506" y="6426"/>
                        <a:pt x="6749" y="6912"/>
                        <a:pt x="7205" y="6912"/>
                      </a:cubicBezTo>
                      <a:cubicBezTo>
                        <a:pt x="8025" y="6912"/>
                        <a:pt x="8025" y="5089"/>
                        <a:pt x="9727" y="4815"/>
                      </a:cubicBezTo>
                      <a:cubicBezTo>
                        <a:pt x="9727" y="4815"/>
                        <a:pt x="10335" y="4633"/>
                        <a:pt x="10183" y="3569"/>
                      </a:cubicBezTo>
                      <a:cubicBezTo>
                        <a:pt x="10042" y="2577"/>
                        <a:pt x="8183" y="0"/>
                        <a:pt x="56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1"/>
                <p:cNvSpPr/>
                <p:nvPr/>
              </p:nvSpPr>
              <p:spPr>
                <a:xfrm>
                  <a:off x="5168596" y="3414627"/>
                  <a:ext cx="23184" cy="22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13" extrusionOk="0">
                      <a:moveTo>
                        <a:pt x="660" y="0"/>
                      </a:moveTo>
                      <a:cubicBezTo>
                        <a:pt x="643" y="0"/>
                        <a:pt x="626" y="1"/>
                        <a:pt x="609" y="3"/>
                      </a:cubicBezTo>
                      <a:cubicBezTo>
                        <a:pt x="214" y="33"/>
                        <a:pt x="1" y="398"/>
                        <a:pt x="31" y="732"/>
                      </a:cubicBezTo>
                      <a:cubicBezTo>
                        <a:pt x="60" y="1076"/>
                        <a:pt x="386" y="1312"/>
                        <a:pt x="704" y="1312"/>
                      </a:cubicBezTo>
                      <a:cubicBezTo>
                        <a:pt x="723" y="1312"/>
                        <a:pt x="742" y="1311"/>
                        <a:pt x="761" y="1310"/>
                      </a:cubicBezTo>
                      <a:cubicBezTo>
                        <a:pt x="1126" y="1249"/>
                        <a:pt x="1369" y="915"/>
                        <a:pt x="1338" y="580"/>
                      </a:cubicBezTo>
                      <a:cubicBezTo>
                        <a:pt x="1281" y="263"/>
                        <a:pt x="977" y="0"/>
                        <a:pt x="6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1"/>
                <p:cNvSpPr/>
                <p:nvPr/>
              </p:nvSpPr>
              <p:spPr>
                <a:xfrm>
                  <a:off x="5068212" y="3429920"/>
                  <a:ext cx="28840" cy="13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801" extrusionOk="0">
                      <a:moveTo>
                        <a:pt x="1532" y="0"/>
                      </a:moveTo>
                      <a:cubicBezTo>
                        <a:pt x="1481" y="0"/>
                        <a:pt x="1429" y="34"/>
                        <a:pt x="1429" y="103"/>
                      </a:cubicBezTo>
                      <a:cubicBezTo>
                        <a:pt x="1429" y="103"/>
                        <a:pt x="1338" y="437"/>
                        <a:pt x="882" y="559"/>
                      </a:cubicBezTo>
                      <a:cubicBezTo>
                        <a:pt x="821" y="567"/>
                        <a:pt x="764" y="571"/>
                        <a:pt x="711" y="571"/>
                      </a:cubicBezTo>
                      <a:cubicBezTo>
                        <a:pt x="392" y="571"/>
                        <a:pt x="213" y="437"/>
                        <a:pt x="213" y="437"/>
                      </a:cubicBezTo>
                      <a:cubicBezTo>
                        <a:pt x="198" y="422"/>
                        <a:pt x="175" y="414"/>
                        <a:pt x="145" y="414"/>
                      </a:cubicBezTo>
                      <a:cubicBezTo>
                        <a:pt x="115" y="414"/>
                        <a:pt x="77" y="422"/>
                        <a:pt x="31" y="437"/>
                      </a:cubicBezTo>
                      <a:cubicBezTo>
                        <a:pt x="1" y="467"/>
                        <a:pt x="1" y="559"/>
                        <a:pt x="31" y="619"/>
                      </a:cubicBezTo>
                      <a:cubicBezTo>
                        <a:pt x="31" y="618"/>
                        <a:pt x="32" y="617"/>
                        <a:pt x="33" y="617"/>
                      </a:cubicBezTo>
                      <a:cubicBezTo>
                        <a:pt x="56" y="617"/>
                        <a:pt x="265" y="800"/>
                        <a:pt x="645" y="800"/>
                      </a:cubicBezTo>
                      <a:cubicBezTo>
                        <a:pt x="726" y="800"/>
                        <a:pt x="816" y="792"/>
                        <a:pt x="913" y="771"/>
                      </a:cubicBezTo>
                      <a:cubicBezTo>
                        <a:pt x="1490" y="650"/>
                        <a:pt x="1672" y="194"/>
                        <a:pt x="1672" y="163"/>
                      </a:cubicBezTo>
                      <a:cubicBezTo>
                        <a:pt x="1703" y="103"/>
                        <a:pt x="1672" y="12"/>
                        <a:pt x="1581" y="12"/>
                      </a:cubicBezTo>
                      <a:cubicBezTo>
                        <a:pt x="1566" y="4"/>
                        <a:pt x="1549" y="0"/>
                        <a:pt x="1532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1"/>
                <p:cNvSpPr/>
                <p:nvPr/>
              </p:nvSpPr>
              <p:spPr>
                <a:xfrm>
                  <a:off x="5065130" y="3394591"/>
                  <a:ext cx="15462" cy="30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1794" extrusionOk="0">
                      <a:moveTo>
                        <a:pt x="791" y="0"/>
                      </a:moveTo>
                      <a:cubicBezTo>
                        <a:pt x="760" y="0"/>
                        <a:pt x="669" y="31"/>
                        <a:pt x="669" y="122"/>
                      </a:cubicBezTo>
                      <a:cubicBezTo>
                        <a:pt x="639" y="669"/>
                        <a:pt x="395" y="1064"/>
                        <a:pt x="31" y="1338"/>
                      </a:cubicBezTo>
                      <a:cubicBezTo>
                        <a:pt x="0" y="1368"/>
                        <a:pt x="0" y="1398"/>
                        <a:pt x="0" y="1459"/>
                      </a:cubicBezTo>
                      <a:cubicBezTo>
                        <a:pt x="0" y="1490"/>
                        <a:pt x="31" y="1520"/>
                        <a:pt x="61" y="1520"/>
                      </a:cubicBezTo>
                      <a:lnTo>
                        <a:pt x="608" y="1794"/>
                      </a:lnTo>
                      <a:lnTo>
                        <a:pt x="669" y="1794"/>
                      </a:lnTo>
                      <a:cubicBezTo>
                        <a:pt x="699" y="1794"/>
                        <a:pt x="760" y="1763"/>
                        <a:pt x="699" y="1702"/>
                      </a:cubicBezTo>
                      <a:cubicBezTo>
                        <a:pt x="760" y="1642"/>
                        <a:pt x="760" y="1611"/>
                        <a:pt x="669" y="1550"/>
                      </a:cubicBezTo>
                      <a:lnTo>
                        <a:pt x="304" y="1368"/>
                      </a:lnTo>
                      <a:cubicBezTo>
                        <a:pt x="639" y="1064"/>
                        <a:pt x="821" y="699"/>
                        <a:pt x="912" y="122"/>
                      </a:cubicBezTo>
                      <a:cubicBezTo>
                        <a:pt x="912" y="91"/>
                        <a:pt x="851" y="0"/>
                        <a:pt x="791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1"/>
                <p:cNvSpPr/>
                <p:nvPr/>
              </p:nvSpPr>
              <p:spPr>
                <a:xfrm>
                  <a:off x="5082473" y="3357008"/>
                  <a:ext cx="38781" cy="1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" h="943" extrusionOk="0">
                      <a:moveTo>
                        <a:pt x="770" y="0"/>
                      </a:moveTo>
                      <a:cubicBezTo>
                        <a:pt x="557" y="0"/>
                        <a:pt x="375" y="61"/>
                        <a:pt x="253" y="152"/>
                      </a:cubicBezTo>
                      <a:cubicBezTo>
                        <a:pt x="0" y="321"/>
                        <a:pt x="163" y="645"/>
                        <a:pt x="429" y="645"/>
                      </a:cubicBezTo>
                      <a:cubicBezTo>
                        <a:pt x="451" y="645"/>
                        <a:pt x="473" y="643"/>
                        <a:pt x="496" y="639"/>
                      </a:cubicBezTo>
                      <a:cubicBezTo>
                        <a:pt x="557" y="639"/>
                        <a:pt x="648" y="608"/>
                        <a:pt x="770" y="608"/>
                      </a:cubicBezTo>
                      <a:cubicBezTo>
                        <a:pt x="809" y="604"/>
                        <a:pt x="850" y="602"/>
                        <a:pt x="893" y="602"/>
                      </a:cubicBezTo>
                      <a:cubicBezTo>
                        <a:pt x="1451" y="602"/>
                        <a:pt x="2289" y="943"/>
                        <a:pt x="2289" y="943"/>
                      </a:cubicBezTo>
                      <a:cubicBezTo>
                        <a:pt x="2289" y="943"/>
                        <a:pt x="1864" y="61"/>
                        <a:pt x="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1"/>
                <p:cNvSpPr/>
                <p:nvPr/>
              </p:nvSpPr>
              <p:spPr>
                <a:xfrm>
                  <a:off x="5038353" y="3362580"/>
                  <a:ext cx="30906" cy="1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131" extrusionOk="0">
                      <a:moveTo>
                        <a:pt x="1269" y="1"/>
                      </a:moveTo>
                      <a:cubicBezTo>
                        <a:pt x="1184" y="1"/>
                        <a:pt x="1094" y="10"/>
                        <a:pt x="1004" y="36"/>
                      </a:cubicBezTo>
                      <a:cubicBezTo>
                        <a:pt x="1" y="370"/>
                        <a:pt x="62" y="1130"/>
                        <a:pt x="62" y="1130"/>
                      </a:cubicBezTo>
                      <a:cubicBezTo>
                        <a:pt x="62" y="1130"/>
                        <a:pt x="669" y="735"/>
                        <a:pt x="1156" y="614"/>
                      </a:cubicBezTo>
                      <a:cubicBezTo>
                        <a:pt x="1277" y="583"/>
                        <a:pt x="1369" y="583"/>
                        <a:pt x="1460" y="583"/>
                      </a:cubicBezTo>
                      <a:cubicBezTo>
                        <a:pt x="1764" y="583"/>
                        <a:pt x="1824" y="158"/>
                        <a:pt x="1581" y="36"/>
                      </a:cubicBezTo>
                      <a:cubicBezTo>
                        <a:pt x="1494" y="19"/>
                        <a:pt x="1386" y="1"/>
                        <a:pt x="1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1"/>
                <p:cNvSpPr/>
                <p:nvPr/>
              </p:nvSpPr>
              <p:spPr>
                <a:xfrm>
                  <a:off x="5152642" y="3419471"/>
                  <a:ext cx="16495" cy="10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629" extrusionOk="0">
                      <a:moveTo>
                        <a:pt x="159" y="1"/>
                      </a:moveTo>
                      <a:cubicBezTo>
                        <a:pt x="132" y="1"/>
                        <a:pt x="99" y="8"/>
                        <a:pt x="61" y="21"/>
                      </a:cubicBezTo>
                      <a:cubicBezTo>
                        <a:pt x="1" y="51"/>
                        <a:pt x="1" y="142"/>
                        <a:pt x="31" y="203"/>
                      </a:cubicBezTo>
                      <a:cubicBezTo>
                        <a:pt x="153" y="325"/>
                        <a:pt x="213" y="416"/>
                        <a:pt x="335" y="477"/>
                      </a:cubicBezTo>
                      <a:cubicBezTo>
                        <a:pt x="517" y="598"/>
                        <a:pt x="700" y="629"/>
                        <a:pt x="852" y="629"/>
                      </a:cubicBezTo>
                      <a:cubicBezTo>
                        <a:pt x="912" y="598"/>
                        <a:pt x="912" y="598"/>
                        <a:pt x="912" y="568"/>
                      </a:cubicBezTo>
                      <a:cubicBezTo>
                        <a:pt x="912" y="477"/>
                        <a:pt x="943" y="446"/>
                        <a:pt x="973" y="355"/>
                      </a:cubicBezTo>
                      <a:lnTo>
                        <a:pt x="821" y="355"/>
                      </a:lnTo>
                      <a:cubicBezTo>
                        <a:pt x="760" y="355"/>
                        <a:pt x="669" y="355"/>
                        <a:pt x="609" y="325"/>
                      </a:cubicBezTo>
                      <a:cubicBezTo>
                        <a:pt x="487" y="264"/>
                        <a:pt x="365" y="173"/>
                        <a:pt x="244" y="51"/>
                      </a:cubicBezTo>
                      <a:cubicBezTo>
                        <a:pt x="226" y="15"/>
                        <a:pt x="198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1"/>
                <p:cNvSpPr/>
                <p:nvPr/>
              </p:nvSpPr>
              <p:spPr>
                <a:xfrm>
                  <a:off x="5162939" y="3381007"/>
                  <a:ext cx="26791" cy="3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867" extrusionOk="0">
                      <a:moveTo>
                        <a:pt x="1418" y="1"/>
                      </a:moveTo>
                      <a:cubicBezTo>
                        <a:pt x="1401" y="1"/>
                        <a:pt x="1384" y="4"/>
                        <a:pt x="1368" y="12"/>
                      </a:cubicBezTo>
                      <a:cubicBezTo>
                        <a:pt x="1308" y="42"/>
                        <a:pt x="92" y="589"/>
                        <a:pt x="1" y="1714"/>
                      </a:cubicBezTo>
                      <a:cubicBezTo>
                        <a:pt x="1" y="1805"/>
                        <a:pt x="31" y="1866"/>
                        <a:pt x="92" y="1866"/>
                      </a:cubicBezTo>
                      <a:lnTo>
                        <a:pt x="183" y="1866"/>
                      </a:lnTo>
                      <a:cubicBezTo>
                        <a:pt x="213" y="1866"/>
                        <a:pt x="304" y="1805"/>
                        <a:pt x="304" y="1775"/>
                      </a:cubicBezTo>
                      <a:cubicBezTo>
                        <a:pt x="365" y="802"/>
                        <a:pt x="1460" y="285"/>
                        <a:pt x="1460" y="285"/>
                      </a:cubicBezTo>
                      <a:cubicBezTo>
                        <a:pt x="1551" y="255"/>
                        <a:pt x="1581" y="164"/>
                        <a:pt x="1551" y="103"/>
                      </a:cubicBezTo>
                      <a:cubicBezTo>
                        <a:pt x="1528" y="35"/>
                        <a:pt x="1471" y="1"/>
                        <a:pt x="1418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1"/>
                <p:cNvSpPr/>
                <p:nvPr/>
              </p:nvSpPr>
              <p:spPr>
                <a:xfrm>
                  <a:off x="5169121" y="3391915"/>
                  <a:ext cx="17511" cy="9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584" extrusionOk="0">
                      <a:moveTo>
                        <a:pt x="234" y="0"/>
                      </a:moveTo>
                      <a:cubicBezTo>
                        <a:pt x="198" y="0"/>
                        <a:pt x="160" y="2"/>
                        <a:pt x="122" y="6"/>
                      </a:cubicBezTo>
                      <a:cubicBezTo>
                        <a:pt x="31" y="6"/>
                        <a:pt x="0" y="97"/>
                        <a:pt x="0" y="158"/>
                      </a:cubicBezTo>
                      <a:cubicBezTo>
                        <a:pt x="0" y="249"/>
                        <a:pt x="91" y="280"/>
                        <a:pt x="152" y="280"/>
                      </a:cubicBezTo>
                      <a:cubicBezTo>
                        <a:pt x="175" y="278"/>
                        <a:pt x="198" y="277"/>
                        <a:pt x="220" y="277"/>
                      </a:cubicBezTo>
                      <a:cubicBezTo>
                        <a:pt x="572" y="277"/>
                        <a:pt x="760" y="493"/>
                        <a:pt x="760" y="493"/>
                      </a:cubicBezTo>
                      <a:cubicBezTo>
                        <a:pt x="791" y="584"/>
                        <a:pt x="882" y="584"/>
                        <a:pt x="912" y="584"/>
                      </a:cubicBezTo>
                      <a:cubicBezTo>
                        <a:pt x="912" y="584"/>
                        <a:pt x="943" y="584"/>
                        <a:pt x="943" y="553"/>
                      </a:cubicBezTo>
                      <a:cubicBezTo>
                        <a:pt x="1034" y="493"/>
                        <a:pt x="1034" y="432"/>
                        <a:pt x="1003" y="371"/>
                      </a:cubicBezTo>
                      <a:cubicBezTo>
                        <a:pt x="1003" y="371"/>
                        <a:pt x="739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1"/>
                <p:cNvSpPr/>
                <p:nvPr/>
              </p:nvSpPr>
              <p:spPr>
                <a:xfrm>
                  <a:off x="5094989" y="3386800"/>
                  <a:ext cx="9280" cy="15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927" extrusionOk="0">
                      <a:moveTo>
                        <a:pt x="245" y="1"/>
                      </a:moveTo>
                      <a:cubicBezTo>
                        <a:pt x="235" y="1"/>
                        <a:pt x="224" y="2"/>
                        <a:pt x="213" y="4"/>
                      </a:cubicBezTo>
                      <a:cubicBezTo>
                        <a:pt x="91" y="65"/>
                        <a:pt x="0" y="278"/>
                        <a:pt x="0" y="521"/>
                      </a:cubicBezTo>
                      <a:cubicBezTo>
                        <a:pt x="54" y="736"/>
                        <a:pt x="131" y="927"/>
                        <a:pt x="253" y="927"/>
                      </a:cubicBezTo>
                      <a:cubicBezTo>
                        <a:pt x="269" y="927"/>
                        <a:pt x="286" y="923"/>
                        <a:pt x="304" y="916"/>
                      </a:cubicBezTo>
                      <a:cubicBezTo>
                        <a:pt x="456" y="886"/>
                        <a:pt x="547" y="703"/>
                        <a:pt x="517" y="430"/>
                      </a:cubicBezTo>
                      <a:cubicBezTo>
                        <a:pt x="461" y="176"/>
                        <a:pt x="378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1"/>
                <p:cNvSpPr/>
                <p:nvPr/>
              </p:nvSpPr>
              <p:spPr>
                <a:xfrm>
                  <a:off x="5089840" y="3382786"/>
                  <a:ext cx="21609" cy="7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439" extrusionOk="0">
                      <a:moveTo>
                        <a:pt x="1239" y="188"/>
                      </a:moveTo>
                      <a:cubicBezTo>
                        <a:pt x="1238" y="188"/>
                        <a:pt x="1237" y="188"/>
                        <a:pt x="1236" y="188"/>
                      </a:cubicBezTo>
                      <a:lnTo>
                        <a:pt x="1236" y="188"/>
                      </a:lnTo>
                      <a:cubicBezTo>
                        <a:pt x="1230" y="196"/>
                        <a:pt x="1224" y="203"/>
                        <a:pt x="1216" y="211"/>
                      </a:cubicBezTo>
                      <a:cubicBezTo>
                        <a:pt x="1247" y="196"/>
                        <a:pt x="1247" y="188"/>
                        <a:pt x="1239" y="188"/>
                      </a:cubicBezTo>
                      <a:close/>
                      <a:moveTo>
                        <a:pt x="742" y="0"/>
                      </a:moveTo>
                      <a:cubicBezTo>
                        <a:pt x="525" y="0"/>
                        <a:pt x="271" y="65"/>
                        <a:pt x="61" y="302"/>
                      </a:cubicBezTo>
                      <a:cubicBezTo>
                        <a:pt x="0" y="332"/>
                        <a:pt x="0" y="363"/>
                        <a:pt x="61" y="393"/>
                      </a:cubicBezTo>
                      <a:cubicBezTo>
                        <a:pt x="76" y="424"/>
                        <a:pt x="92" y="439"/>
                        <a:pt x="107" y="439"/>
                      </a:cubicBezTo>
                      <a:cubicBezTo>
                        <a:pt x="122" y="439"/>
                        <a:pt x="137" y="424"/>
                        <a:pt x="152" y="393"/>
                      </a:cubicBezTo>
                      <a:cubicBezTo>
                        <a:pt x="343" y="203"/>
                        <a:pt x="589" y="154"/>
                        <a:pt x="794" y="154"/>
                      </a:cubicBezTo>
                      <a:cubicBezTo>
                        <a:pt x="1014" y="154"/>
                        <a:pt x="1186" y="211"/>
                        <a:pt x="1186" y="211"/>
                      </a:cubicBezTo>
                      <a:lnTo>
                        <a:pt x="1216" y="211"/>
                      </a:lnTo>
                      <a:cubicBezTo>
                        <a:pt x="1216" y="198"/>
                        <a:pt x="1228" y="190"/>
                        <a:pt x="1236" y="188"/>
                      </a:cubicBezTo>
                      <a:lnTo>
                        <a:pt x="1236" y="188"/>
                      </a:lnTo>
                      <a:cubicBezTo>
                        <a:pt x="1276" y="136"/>
                        <a:pt x="1269" y="89"/>
                        <a:pt x="1216" y="89"/>
                      </a:cubicBezTo>
                      <a:cubicBezTo>
                        <a:pt x="1200" y="89"/>
                        <a:pt x="997" y="0"/>
                        <a:pt x="7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1"/>
                <p:cNvSpPr/>
                <p:nvPr/>
              </p:nvSpPr>
              <p:spPr>
                <a:xfrm>
                  <a:off x="5055340" y="3391948"/>
                  <a:ext cx="9805" cy="15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927" extrusionOk="0">
                      <a:moveTo>
                        <a:pt x="246" y="1"/>
                      </a:moveTo>
                      <a:cubicBezTo>
                        <a:pt x="236" y="1"/>
                        <a:pt x="225" y="2"/>
                        <a:pt x="214" y="4"/>
                      </a:cubicBezTo>
                      <a:cubicBezTo>
                        <a:pt x="62" y="4"/>
                        <a:pt x="1" y="247"/>
                        <a:pt x="31" y="521"/>
                      </a:cubicBezTo>
                      <a:cubicBezTo>
                        <a:pt x="58" y="736"/>
                        <a:pt x="156" y="927"/>
                        <a:pt x="283" y="927"/>
                      </a:cubicBezTo>
                      <a:cubicBezTo>
                        <a:pt x="300" y="927"/>
                        <a:pt x="317" y="923"/>
                        <a:pt x="335" y="916"/>
                      </a:cubicBezTo>
                      <a:cubicBezTo>
                        <a:pt x="457" y="916"/>
                        <a:pt x="578" y="703"/>
                        <a:pt x="518" y="430"/>
                      </a:cubicBezTo>
                      <a:cubicBezTo>
                        <a:pt x="489" y="176"/>
                        <a:pt x="383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5050192" y="3387765"/>
                  <a:ext cx="20610" cy="8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87" extrusionOk="0">
                      <a:moveTo>
                        <a:pt x="746" y="0"/>
                      </a:moveTo>
                      <a:cubicBezTo>
                        <a:pt x="518" y="0"/>
                        <a:pt x="244" y="69"/>
                        <a:pt x="31" y="342"/>
                      </a:cubicBezTo>
                      <a:cubicBezTo>
                        <a:pt x="1" y="373"/>
                        <a:pt x="1" y="403"/>
                        <a:pt x="31" y="464"/>
                      </a:cubicBezTo>
                      <a:cubicBezTo>
                        <a:pt x="46" y="479"/>
                        <a:pt x="69" y="487"/>
                        <a:pt x="92" y="487"/>
                      </a:cubicBezTo>
                      <a:cubicBezTo>
                        <a:pt x="115" y="487"/>
                        <a:pt x="138" y="479"/>
                        <a:pt x="153" y="464"/>
                      </a:cubicBezTo>
                      <a:cubicBezTo>
                        <a:pt x="342" y="228"/>
                        <a:pt x="595" y="171"/>
                        <a:pt x="805" y="171"/>
                      </a:cubicBezTo>
                      <a:cubicBezTo>
                        <a:pt x="1000" y="171"/>
                        <a:pt x="1157" y="221"/>
                        <a:pt x="1186" y="221"/>
                      </a:cubicBezTo>
                      <a:cubicBezTo>
                        <a:pt x="1125" y="190"/>
                        <a:pt x="1125" y="190"/>
                        <a:pt x="1186" y="190"/>
                      </a:cubicBezTo>
                      <a:cubicBezTo>
                        <a:pt x="1217" y="99"/>
                        <a:pt x="1217" y="69"/>
                        <a:pt x="1186" y="69"/>
                      </a:cubicBezTo>
                      <a:cubicBezTo>
                        <a:pt x="1156" y="69"/>
                        <a:pt x="974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4782508" y="3882621"/>
                  <a:ext cx="303712" cy="4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4" h="2949" extrusionOk="0">
                      <a:moveTo>
                        <a:pt x="17782" y="2949"/>
                      </a:moveTo>
                      <a:lnTo>
                        <a:pt x="61" y="2341"/>
                      </a:lnTo>
                      <a:cubicBezTo>
                        <a:pt x="30" y="2341"/>
                        <a:pt x="0" y="2310"/>
                        <a:pt x="0" y="2280"/>
                      </a:cubicBezTo>
                      <a:lnTo>
                        <a:pt x="61" y="61"/>
                      </a:lnTo>
                      <a:cubicBezTo>
                        <a:pt x="61" y="31"/>
                        <a:pt x="122" y="0"/>
                        <a:pt x="152" y="0"/>
                      </a:cubicBezTo>
                      <a:lnTo>
                        <a:pt x="17842" y="608"/>
                      </a:lnTo>
                      <a:cubicBezTo>
                        <a:pt x="17903" y="608"/>
                        <a:pt x="17934" y="639"/>
                        <a:pt x="17934" y="669"/>
                      </a:cubicBezTo>
                      <a:lnTo>
                        <a:pt x="17842" y="2888"/>
                      </a:lnTo>
                      <a:cubicBezTo>
                        <a:pt x="17842" y="2949"/>
                        <a:pt x="17812" y="2949"/>
                        <a:pt x="17782" y="29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4675417" y="3663833"/>
                  <a:ext cx="237835" cy="26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4" h="15533" extrusionOk="0">
                      <a:moveTo>
                        <a:pt x="4499" y="15198"/>
                      </a:moveTo>
                      <a:cubicBezTo>
                        <a:pt x="3800" y="15167"/>
                        <a:pt x="3253" y="14712"/>
                        <a:pt x="3101" y="14043"/>
                      </a:cubicBezTo>
                      <a:lnTo>
                        <a:pt x="214" y="1489"/>
                      </a:lnTo>
                      <a:cubicBezTo>
                        <a:pt x="1" y="730"/>
                        <a:pt x="609" y="0"/>
                        <a:pt x="1429" y="0"/>
                      </a:cubicBezTo>
                      <a:lnTo>
                        <a:pt x="9393" y="274"/>
                      </a:lnTo>
                      <a:cubicBezTo>
                        <a:pt x="9940" y="274"/>
                        <a:pt x="10396" y="638"/>
                        <a:pt x="10548" y="1186"/>
                      </a:cubicBezTo>
                      <a:lnTo>
                        <a:pt x="14044" y="155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4833978" y="3668456"/>
                  <a:ext cx="93193" cy="256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3" h="15138" extrusionOk="0">
                      <a:moveTo>
                        <a:pt x="1125" y="913"/>
                      </a:moveTo>
                      <a:lnTo>
                        <a:pt x="4590" y="15107"/>
                      </a:lnTo>
                      <a:lnTo>
                        <a:pt x="5502" y="15138"/>
                      </a:lnTo>
                      <a:lnTo>
                        <a:pt x="2037" y="943"/>
                      </a:lnTo>
                      <a:cubicBezTo>
                        <a:pt x="1946" y="396"/>
                        <a:pt x="1490" y="31"/>
                        <a:pt x="913" y="31"/>
                      </a:cubicBezTo>
                      <a:lnTo>
                        <a:pt x="1" y="1"/>
                      </a:lnTo>
                      <a:cubicBezTo>
                        <a:pt x="578" y="31"/>
                        <a:pt x="1034" y="396"/>
                        <a:pt x="1125" y="91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1"/>
                <p:cNvSpPr/>
                <p:nvPr/>
              </p:nvSpPr>
              <p:spPr>
                <a:xfrm>
                  <a:off x="4849933" y="3678754"/>
                  <a:ext cx="63845" cy="24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14469" extrusionOk="0">
                      <a:moveTo>
                        <a:pt x="123" y="1"/>
                      </a:moveTo>
                      <a:cubicBezTo>
                        <a:pt x="31" y="1"/>
                        <a:pt x="1" y="61"/>
                        <a:pt x="1" y="153"/>
                      </a:cubicBezTo>
                      <a:lnTo>
                        <a:pt x="3466" y="14347"/>
                      </a:lnTo>
                      <a:cubicBezTo>
                        <a:pt x="3466" y="14438"/>
                        <a:pt x="3527" y="14469"/>
                        <a:pt x="3618" y="14469"/>
                      </a:cubicBezTo>
                      <a:cubicBezTo>
                        <a:pt x="3740" y="14438"/>
                        <a:pt x="3770" y="14378"/>
                        <a:pt x="3740" y="14317"/>
                      </a:cubicBezTo>
                      <a:lnTo>
                        <a:pt x="274" y="92"/>
                      </a:lnTo>
                      <a:cubicBezTo>
                        <a:pt x="274" y="31"/>
                        <a:pt x="183" y="1"/>
                        <a:pt x="1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1"/>
                <p:cNvSpPr/>
                <p:nvPr/>
              </p:nvSpPr>
              <p:spPr>
                <a:xfrm>
                  <a:off x="4760490" y="3773921"/>
                  <a:ext cx="53311" cy="48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2836" extrusionOk="0">
                      <a:moveTo>
                        <a:pt x="1192" y="1"/>
                      </a:moveTo>
                      <a:cubicBezTo>
                        <a:pt x="464" y="1"/>
                        <a:pt x="0" y="590"/>
                        <a:pt x="145" y="1373"/>
                      </a:cubicBezTo>
                      <a:cubicBezTo>
                        <a:pt x="297" y="2163"/>
                        <a:pt x="1057" y="2801"/>
                        <a:pt x="1878" y="2832"/>
                      </a:cubicBezTo>
                      <a:cubicBezTo>
                        <a:pt x="1914" y="2834"/>
                        <a:pt x="1950" y="2836"/>
                        <a:pt x="1985" y="2836"/>
                      </a:cubicBezTo>
                      <a:cubicBezTo>
                        <a:pt x="2711" y="2836"/>
                        <a:pt x="3147" y="2247"/>
                        <a:pt x="3002" y="1464"/>
                      </a:cubicBezTo>
                      <a:cubicBezTo>
                        <a:pt x="2850" y="673"/>
                        <a:pt x="2090" y="35"/>
                        <a:pt x="1300" y="5"/>
                      </a:cubicBezTo>
                      <a:cubicBezTo>
                        <a:pt x="1264" y="2"/>
                        <a:pt x="1228" y="1"/>
                        <a:pt x="11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4909143" y="3532404"/>
                  <a:ext cx="402037" cy="358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0" h="21195" extrusionOk="0">
                      <a:moveTo>
                        <a:pt x="20948" y="0"/>
                      </a:moveTo>
                      <a:cubicBezTo>
                        <a:pt x="19723" y="0"/>
                        <a:pt x="18634" y="866"/>
                        <a:pt x="18390" y="2167"/>
                      </a:cubicBezTo>
                      <a:lnTo>
                        <a:pt x="18390" y="2289"/>
                      </a:lnTo>
                      <a:lnTo>
                        <a:pt x="18390" y="2319"/>
                      </a:lnTo>
                      <a:lnTo>
                        <a:pt x="18359" y="2775"/>
                      </a:lnTo>
                      <a:lnTo>
                        <a:pt x="18268" y="3231"/>
                      </a:lnTo>
                      <a:lnTo>
                        <a:pt x="18177" y="4173"/>
                      </a:lnTo>
                      <a:cubicBezTo>
                        <a:pt x="18086" y="4781"/>
                        <a:pt x="17964" y="5420"/>
                        <a:pt x="17904" y="6028"/>
                      </a:cubicBezTo>
                      <a:cubicBezTo>
                        <a:pt x="17721" y="7304"/>
                        <a:pt x="17478" y="8520"/>
                        <a:pt x="17204" y="9736"/>
                      </a:cubicBezTo>
                      <a:cubicBezTo>
                        <a:pt x="17113" y="10344"/>
                        <a:pt x="16961" y="10952"/>
                        <a:pt x="16809" y="11529"/>
                      </a:cubicBezTo>
                      <a:cubicBezTo>
                        <a:pt x="16657" y="12076"/>
                        <a:pt x="16505" y="12684"/>
                        <a:pt x="16293" y="13231"/>
                      </a:cubicBezTo>
                      <a:cubicBezTo>
                        <a:pt x="16232" y="13505"/>
                        <a:pt x="16110" y="13748"/>
                        <a:pt x="16049" y="13991"/>
                      </a:cubicBezTo>
                      <a:cubicBezTo>
                        <a:pt x="15958" y="14204"/>
                        <a:pt x="15837" y="14447"/>
                        <a:pt x="15776" y="14629"/>
                      </a:cubicBezTo>
                      <a:cubicBezTo>
                        <a:pt x="15745" y="14721"/>
                        <a:pt x="15685" y="14781"/>
                        <a:pt x="15654" y="14781"/>
                      </a:cubicBezTo>
                      <a:cubicBezTo>
                        <a:pt x="15593" y="14873"/>
                        <a:pt x="15472" y="14933"/>
                        <a:pt x="15350" y="15025"/>
                      </a:cubicBezTo>
                      <a:cubicBezTo>
                        <a:pt x="15046" y="15207"/>
                        <a:pt x="14621" y="15359"/>
                        <a:pt x="14134" y="15511"/>
                      </a:cubicBezTo>
                      <a:cubicBezTo>
                        <a:pt x="13648" y="15663"/>
                        <a:pt x="13071" y="15785"/>
                        <a:pt x="12493" y="15845"/>
                      </a:cubicBezTo>
                      <a:cubicBezTo>
                        <a:pt x="11338" y="16028"/>
                        <a:pt x="10061" y="16180"/>
                        <a:pt x="8785" y="16332"/>
                      </a:cubicBezTo>
                      <a:cubicBezTo>
                        <a:pt x="7478" y="16484"/>
                        <a:pt x="6110" y="16666"/>
                        <a:pt x="4742" y="17000"/>
                      </a:cubicBezTo>
                      <a:cubicBezTo>
                        <a:pt x="4073" y="17152"/>
                        <a:pt x="3344" y="17335"/>
                        <a:pt x="2614" y="17608"/>
                      </a:cubicBezTo>
                      <a:cubicBezTo>
                        <a:pt x="1885" y="17851"/>
                        <a:pt x="1186" y="18155"/>
                        <a:pt x="456" y="18551"/>
                      </a:cubicBezTo>
                      <a:cubicBezTo>
                        <a:pt x="274" y="18733"/>
                        <a:pt x="92" y="18733"/>
                        <a:pt x="0" y="18763"/>
                      </a:cubicBezTo>
                      <a:lnTo>
                        <a:pt x="31" y="18854"/>
                      </a:lnTo>
                      <a:lnTo>
                        <a:pt x="548" y="20861"/>
                      </a:lnTo>
                      <a:lnTo>
                        <a:pt x="578" y="20982"/>
                      </a:lnTo>
                      <a:cubicBezTo>
                        <a:pt x="578" y="20982"/>
                        <a:pt x="6931" y="21195"/>
                        <a:pt x="8815" y="21195"/>
                      </a:cubicBezTo>
                      <a:cubicBezTo>
                        <a:pt x="8967" y="21165"/>
                        <a:pt x="9150" y="21165"/>
                        <a:pt x="9302" y="21134"/>
                      </a:cubicBezTo>
                      <a:lnTo>
                        <a:pt x="11216" y="20891"/>
                      </a:lnTo>
                      <a:cubicBezTo>
                        <a:pt x="11855" y="20830"/>
                        <a:pt x="12554" y="20739"/>
                        <a:pt x="13223" y="20617"/>
                      </a:cubicBezTo>
                      <a:cubicBezTo>
                        <a:pt x="13922" y="20526"/>
                        <a:pt x="14621" y="20374"/>
                        <a:pt x="15350" y="20161"/>
                      </a:cubicBezTo>
                      <a:cubicBezTo>
                        <a:pt x="15745" y="20070"/>
                        <a:pt x="16110" y="19949"/>
                        <a:pt x="16505" y="19797"/>
                      </a:cubicBezTo>
                      <a:cubicBezTo>
                        <a:pt x="16870" y="19645"/>
                        <a:pt x="17296" y="19462"/>
                        <a:pt x="17721" y="19219"/>
                      </a:cubicBezTo>
                      <a:cubicBezTo>
                        <a:pt x="18116" y="19006"/>
                        <a:pt x="18542" y="18703"/>
                        <a:pt x="18937" y="18307"/>
                      </a:cubicBezTo>
                      <a:lnTo>
                        <a:pt x="19089" y="18155"/>
                      </a:lnTo>
                      <a:lnTo>
                        <a:pt x="19119" y="18125"/>
                      </a:lnTo>
                      <a:lnTo>
                        <a:pt x="19150" y="18095"/>
                      </a:lnTo>
                      <a:lnTo>
                        <a:pt x="19241" y="17973"/>
                      </a:lnTo>
                      <a:cubicBezTo>
                        <a:pt x="19271" y="17943"/>
                        <a:pt x="19302" y="17882"/>
                        <a:pt x="19302" y="17851"/>
                      </a:cubicBezTo>
                      <a:lnTo>
                        <a:pt x="19393" y="17760"/>
                      </a:lnTo>
                      <a:lnTo>
                        <a:pt x="19454" y="17639"/>
                      </a:lnTo>
                      <a:cubicBezTo>
                        <a:pt x="19484" y="17608"/>
                        <a:pt x="19484" y="17547"/>
                        <a:pt x="19545" y="17547"/>
                      </a:cubicBezTo>
                      <a:cubicBezTo>
                        <a:pt x="19727" y="17335"/>
                        <a:pt x="19849" y="17092"/>
                        <a:pt x="19940" y="16909"/>
                      </a:cubicBezTo>
                      <a:cubicBezTo>
                        <a:pt x="20183" y="16484"/>
                        <a:pt x="20335" y="16149"/>
                        <a:pt x="20487" y="15754"/>
                      </a:cubicBezTo>
                      <a:cubicBezTo>
                        <a:pt x="20639" y="15420"/>
                        <a:pt x="20761" y="15085"/>
                        <a:pt x="20852" y="14751"/>
                      </a:cubicBezTo>
                      <a:cubicBezTo>
                        <a:pt x="21095" y="14052"/>
                        <a:pt x="21277" y="13414"/>
                        <a:pt x="21460" y="12775"/>
                      </a:cubicBezTo>
                      <a:cubicBezTo>
                        <a:pt x="21673" y="12107"/>
                        <a:pt x="21825" y="11468"/>
                        <a:pt x="21977" y="10830"/>
                      </a:cubicBezTo>
                      <a:cubicBezTo>
                        <a:pt x="22280" y="9523"/>
                        <a:pt x="22524" y="8246"/>
                        <a:pt x="22797" y="6939"/>
                      </a:cubicBezTo>
                      <a:cubicBezTo>
                        <a:pt x="22919" y="6301"/>
                        <a:pt x="23071" y="5663"/>
                        <a:pt x="23192" y="5024"/>
                      </a:cubicBezTo>
                      <a:lnTo>
                        <a:pt x="23375" y="4021"/>
                      </a:lnTo>
                      <a:lnTo>
                        <a:pt x="23436" y="3535"/>
                      </a:lnTo>
                      <a:lnTo>
                        <a:pt x="23527" y="3049"/>
                      </a:lnTo>
                      <a:cubicBezTo>
                        <a:pt x="23739" y="1620"/>
                        <a:pt x="22828" y="313"/>
                        <a:pt x="21399" y="40"/>
                      </a:cubicBezTo>
                      <a:cubicBezTo>
                        <a:pt x="21248" y="13"/>
                        <a:pt x="21097" y="0"/>
                        <a:pt x="20948" y="0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1"/>
                <p:cNvSpPr/>
                <p:nvPr/>
              </p:nvSpPr>
              <p:spPr>
                <a:xfrm>
                  <a:off x="5169629" y="3783253"/>
                  <a:ext cx="28078" cy="1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867" extrusionOk="0">
                      <a:moveTo>
                        <a:pt x="244" y="1"/>
                      </a:moveTo>
                      <a:cubicBezTo>
                        <a:pt x="92" y="1"/>
                        <a:pt x="1" y="214"/>
                        <a:pt x="153" y="244"/>
                      </a:cubicBezTo>
                      <a:cubicBezTo>
                        <a:pt x="609" y="366"/>
                        <a:pt x="1034" y="548"/>
                        <a:pt x="1429" y="852"/>
                      </a:cubicBezTo>
                      <a:cubicBezTo>
                        <a:pt x="1444" y="862"/>
                        <a:pt x="1460" y="866"/>
                        <a:pt x="1477" y="866"/>
                      </a:cubicBezTo>
                      <a:cubicBezTo>
                        <a:pt x="1563" y="866"/>
                        <a:pt x="1658" y="751"/>
                        <a:pt x="1581" y="700"/>
                      </a:cubicBezTo>
                      <a:cubicBezTo>
                        <a:pt x="1186" y="366"/>
                        <a:pt x="730" y="122"/>
                        <a:pt x="244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5174270" y="3783202"/>
                  <a:ext cx="22591" cy="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" h="278" extrusionOk="0">
                      <a:moveTo>
                        <a:pt x="1214" y="1"/>
                      </a:moveTo>
                      <a:cubicBezTo>
                        <a:pt x="1205" y="1"/>
                        <a:pt x="1196" y="2"/>
                        <a:pt x="1186" y="4"/>
                      </a:cubicBezTo>
                      <a:cubicBezTo>
                        <a:pt x="851" y="65"/>
                        <a:pt x="487" y="65"/>
                        <a:pt x="152" y="95"/>
                      </a:cubicBezTo>
                      <a:cubicBezTo>
                        <a:pt x="142" y="93"/>
                        <a:pt x="133" y="92"/>
                        <a:pt x="124" y="92"/>
                      </a:cubicBezTo>
                      <a:cubicBezTo>
                        <a:pt x="1" y="92"/>
                        <a:pt x="10" y="277"/>
                        <a:pt x="152" y="277"/>
                      </a:cubicBezTo>
                      <a:cubicBezTo>
                        <a:pt x="487" y="247"/>
                        <a:pt x="851" y="247"/>
                        <a:pt x="1186" y="186"/>
                      </a:cubicBezTo>
                      <a:cubicBezTo>
                        <a:pt x="1299" y="186"/>
                        <a:pt x="1333" y="1"/>
                        <a:pt x="1214" y="1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5084302" y="3876777"/>
                  <a:ext cx="80898" cy="1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7" h="1024" extrusionOk="0">
                      <a:moveTo>
                        <a:pt x="4635" y="0"/>
                      </a:moveTo>
                      <a:cubicBezTo>
                        <a:pt x="4619" y="0"/>
                        <a:pt x="4602" y="3"/>
                        <a:pt x="4583" y="11"/>
                      </a:cubicBezTo>
                      <a:cubicBezTo>
                        <a:pt x="3124" y="315"/>
                        <a:pt x="1665" y="710"/>
                        <a:pt x="145" y="832"/>
                      </a:cubicBezTo>
                      <a:cubicBezTo>
                        <a:pt x="37" y="832"/>
                        <a:pt x="1" y="1024"/>
                        <a:pt x="101" y="1024"/>
                      </a:cubicBezTo>
                      <a:cubicBezTo>
                        <a:pt x="113" y="1024"/>
                        <a:pt x="128" y="1021"/>
                        <a:pt x="145" y="1014"/>
                      </a:cubicBezTo>
                      <a:cubicBezTo>
                        <a:pt x="1695" y="923"/>
                        <a:pt x="3154" y="467"/>
                        <a:pt x="4644" y="193"/>
                      </a:cubicBezTo>
                      <a:cubicBezTo>
                        <a:pt x="4777" y="167"/>
                        <a:pt x="4747" y="0"/>
                        <a:pt x="4635" y="0"/>
                      </a:cubicBezTo>
                      <a:close/>
                    </a:path>
                  </a:pathLst>
                </a:custGeom>
                <a:solidFill>
                  <a:srgbClr val="8F32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5173745" y="3783253"/>
                  <a:ext cx="17" cy="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1"/>
                      </a:moveTo>
                      <a:cubicBezTo>
                        <a:pt x="1" y="62"/>
                        <a:pt x="1" y="62"/>
                        <a:pt x="1" y="1"/>
                      </a:cubicBezTo>
                      <a:cubicBezTo>
                        <a:pt x="1" y="62"/>
                        <a:pt x="1" y="62"/>
                        <a:pt x="1" y="1"/>
                      </a:cubicBezTo>
                      <a:cubicBezTo>
                        <a:pt x="1" y="62"/>
                        <a:pt x="1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5173237" y="3784286"/>
                  <a:ext cx="17" cy="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D773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4" name="Google Shape;464;p31"/>
            <p:cNvGrpSpPr/>
            <p:nvPr/>
          </p:nvGrpSpPr>
          <p:grpSpPr>
            <a:xfrm>
              <a:off x="8362385" y="1743651"/>
              <a:ext cx="433808" cy="433676"/>
              <a:chOff x="4044425" y="756463"/>
              <a:chExt cx="662100" cy="662100"/>
            </a:xfrm>
          </p:grpSpPr>
          <p:sp>
            <p:nvSpPr>
              <p:cNvPr id="465" name="Google Shape;465;p31"/>
              <p:cNvSpPr/>
              <p:nvPr/>
            </p:nvSpPr>
            <p:spPr>
              <a:xfrm>
                <a:off x="4044425" y="756463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4219992" y="922524"/>
                <a:ext cx="310971" cy="329996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6840" extrusionOk="0">
                    <a:moveTo>
                      <a:pt x="1" y="1"/>
                    </a:moveTo>
                    <a:lnTo>
                      <a:pt x="1551" y="2828"/>
                    </a:lnTo>
                    <a:lnTo>
                      <a:pt x="852" y="2828"/>
                    </a:lnTo>
                    <a:lnTo>
                      <a:pt x="852" y="3831"/>
                    </a:lnTo>
                    <a:lnTo>
                      <a:pt x="2037" y="3831"/>
                    </a:lnTo>
                    <a:lnTo>
                      <a:pt x="2371" y="4500"/>
                    </a:lnTo>
                    <a:lnTo>
                      <a:pt x="2371" y="4803"/>
                    </a:lnTo>
                    <a:lnTo>
                      <a:pt x="821" y="4803"/>
                    </a:lnTo>
                    <a:lnTo>
                      <a:pt x="821" y="5807"/>
                    </a:lnTo>
                    <a:lnTo>
                      <a:pt x="2371" y="5807"/>
                    </a:lnTo>
                    <a:lnTo>
                      <a:pt x="2371" y="6840"/>
                    </a:lnTo>
                    <a:lnTo>
                      <a:pt x="3952" y="6840"/>
                    </a:lnTo>
                    <a:lnTo>
                      <a:pt x="3952" y="5807"/>
                    </a:lnTo>
                    <a:lnTo>
                      <a:pt x="5502" y="5807"/>
                    </a:lnTo>
                    <a:lnTo>
                      <a:pt x="5502" y="4803"/>
                    </a:lnTo>
                    <a:lnTo>
                      <a:pt x="3952" y="4803"/>
                    </a:lnTo>
                    <a:lnTo>
                      <a:pt x="3952" y="4500"/>
                    </a:lnTo>
                    <a:lnTo>
                      <a:pt x="4317" y="3831"/>
                    </a:lnTo>
                    <a:lnTo>
                      <a:pt x="5502" y="3831"/>
                    </a:lnTo>
                    <a:lnTo>
                      <a:pt x="5502" y="2828"/>
                    </a:lnTo>
                    <a:lnTo>
                      <a:pt x="4803" y="2828"/>
                    </a:lnTo>
                    <a:lnTo>
                      <a:pt x="6444" y="1"/>
                    </a:lnTo>
                    <a:lnTo>
                      <a:pt x="4712" y="1"/>
                    </a:lnTo>
                    <a:lnTo>
                      <a:pt x="3192" y="3132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" name="Google Shape;467;p31"/>
            <p:cNvSpPr/>
            <p:nvPr/>
          </p:nvSpPr>
          <p:spPr>
            <a:xfrm>
              <a:off x="5034130" y="712150"/>
              <a:ext cx="673500" cy="248100"/>
            </a:xfrm>
            <a:prstGeom prst="roundRect">
              <a:avLst>
                <a:gd name="adj" fmla="val 50000"/>
              </a:avLst>
            </a:prstGeom>
            <a:solidFill>
              <a:srgbClr val="5FD3F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5642798" y="3771611"/>
              <a:ext cx="357900" cy="567900"/>
            </a:xfrm>
            <a:prstGeom prst="upArrow">
              <a:avLst>
                <a:gd name="adj1" fmla="val 50000"/>
                <a:gd name="adj2" fmla="val 8068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8139733" y="3705055"/>
              <a:ext cx="119778" cy="433721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31"/>
            <p:cNvGrpSpPr/>
            <p:nvPr/>
          </p:nvGrpSpPr>
          <p:grpSpPr>
            <a:xfrm>
              <a:off x="8259535" y="3137554"/>
              <a:ext cx="488828" cy="488828"/>
              <a:chOff x="3711125" y="728900"/>
              <a:chExt cx="662100" cy="662100"/>
            </a:xfrm>
          </p:grpSpPr>
          <p:sp>
            <p:nvSpPr>
              <p:cNvPr id="471" name="Google Shape;471;p31"/>
              <p:cNvSpPr/>
              <p:nvPr/>
            </p:nvSpPr>
            <p:spPr>
              <a:xfrm>
                <a:off x="3711125" y="728900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3943089" y="889943"/>
                <a:ext cx="221609" cy="340014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1521" extrusionOk="0">
                    <a:moveTo>
                      <a:pt x="3800" y="0"/>
                    </a:moveTo>
                    <a:cubicBezTo>
                      <a:pt x="3344" y="0"/>
                      <a:pt x="2888" y="92"/>
                      <a:pt x="2462" y="244"/>
                    </a:cubicBezTo>
                    <a:cubicBezTo>
                      <a:pt x="2037" y="396"/>
                      <a:pt x="1672" y="578"/>
                      <a:pt x="1368" y="851"/>
                    </a:cubicBezTo>
                    <a:cubicBezTo>
                      <a:pt x="1064" y="1095"/>
                      <a:pt x="821" y="1399"/>
                      <a:pt x="639" y="1763"/>
                    </a:cubicBezTo>
                    <a:cubicBezTo>
                      <a:pt x="456" y="2098"/>
                      <a:pt x="365" y="2462"/>
                      <a:pt x="365" y="2858"/>
                    </a:cubicBezTo>
                    <a:cubicBezTo>
                      <a:pt x="365" y="3283"/>
                      <a:pt x="456" y="3678"/>
                      <a:pt x="608" y="4073"/>
                    </a:cubicBezTo>
                    <a:cubicBezTo>
                      <a:pt x="760" y="4438"/>
                      <a:pt x="912" y="4833"/>
                      <a:pt x="1095" y="5198"/>
                    </a:cubicBezTo>
                    <a:lnTo>
                      <a:pt x="152" y="5198"/>
                    </a:lnTo>
                    <a:lnTo>
                      <a:pt x="152" y="7143"/>
                    </a:lnTo>
                    <a:lnTo>
                      <a:pt x="1551" y="7143"/>
                    </a:lnTo>
                    <a:cubicBezTo>
                      <a:pt x="1520" y="7599"/>
                      <a:pt x="1368" y="8055"/>
                      <a:pt x="1095" y="8511"/>
                    </a:cubicBezTo>
                    <a:cubicBezTo>
                      <a:pt x="791" y="8937"/>
                      <a:pt x="456" y="9301"/>
                      <a:pt x="0" y="9636"/>
                    </a:cubicBezTo>
                    <a:lnTo>
                      <a:pt x="517" y="11429"/>
                    </a:lnTo>
                    <a:cubicBezTo>
                      <a:pt x="912" y="11308"/>
                      <a:pt x="1277" y="11247"/>
                      <a:pt x="1672" y="11156"/>
                    </a:cubicBezTo>
                    <a:cubicBezTo>
                      <a:pt x="2037" y="11095"/>
                      <a:pt x="2402" y="11064"/>
                      <a:pt x="2706" y="11064"/>
                    </a:cubicBezTo>
                    <a:cubicBezTo>
                      <a:pt x="2949" y="11064"/>
                      <a:pt x="3192" y="11095"/>
                      <a:pt x="3465" y="11125"/>
                    </a:cubicBezTo>
                    <a:cubicBezTo>
                      <a:pt x="3678" y="11156"/>
                      <a:pt x="3952" y="11216"/>
                      <a:pt x="4225" y="11277"/>
                    </a:cubicBezTo>
                    <a:cubicBezTo>
                      <a:pt x="4469" y="11308"/>
                      <a:pt x="4742" y="11399"/>
                      <a:pt x="4985" y="11429"/>
                    </a:cubicBezTo>
                    <a:cubicBezTo>
                      <a:pt x="5198" y="11460"/>
                      <a:pt x="5472" y="11520"/>
                      <a:pt x="5684" y="11520"/>
                    </a:cubicBezTo>
                    <a:cubicBezTo>
                      <a:pt x="5988" y="11520"/>
                      <a:pt x="6292" y="11429"/>
                      <a:pt x="6657" y="11368"/>
                    </a:cubicBezTo>
                    <a:cubicBezTo>
                      <a:pt x="6991" y="11247"/>
                      <a:pt x="7295" y="11125"/>
                      <a:pt x="7508" y="10973"/>
                    </a:cubicBezTo>
                    <a:lnTo>
                      <a:pt x="6900" y="9119"/>
                    </a:lnTo>
                    <a:cubicBezTo>
                      <a:pt x="6687" y="9180"/>
                      <a:pt x="6505" y="9241"/>
                      <a:pt x="6353" y="9271"/>
                    </a:cubicBezTo>
                    <a:cubicBezTo>
                      <a:pt x="6201" y="9301"/>
                      <a:pt x="5988" y="9301"/>
                      <a:pt x="5806" y="9301"/>
                    </a:cubicBezTo>
                    <a:cubicBezTo>
                      <a:pt x="5472" y="9301"/>
                      <a:pt x="5137" y="9271"/>
                      <a:pt x="4772" y="9180"/>
                    </a:cubicBezTo>
                    <a:cubicBezTo>
                      <a:pt x="4438" y="9119"/>
                      <a:pt x="4104" y="9089"/>
                      <a:pt x="3709" y="9089"/>
                    </a:cubicBezTo>
                    <a:cubicBezTo>
                      <a:pt x="3557" y="9089"/>
                      <a:pt x="3374" y="9089"/>
                      <a:pt x="3192" y="9119"/>
                    </a:cubicBezTo>
                    <a:cubicBezTo>
                      <a:pt x="3010" y="9149"/>
                      <a:pt x="2766" y="9241"/>
                      <a:pt x="2554" y="9301"/>
                    </a:cubicBezTo>
                    <a:cubicBezTo>
                      <a:pt x="2918" y="8906"/>
                      <a:pt x="3192" y="8511"/>
                      <a:pt x="3374" y="8177"/>
                    </a:cubicBezTo>
                    <a:cubicBezTo>
                      <a:pt x="3557" y="7842"/>
                      <a:pt x="3678" y="7447"/>
                      <a:pt x="3709" y="7083"/>
                    </a:cubicBezTo>
                    <a:lnTo>
                      <a:pt x="6353" y="7083"/>
                    </a:lnTo>
                    <a:lnTo>
                      <a:pt x="6353" y="5198"/>
                    </a:lnTo>
                    <a:lnTo>
                      <a:pt x="3405" y="5198"/>
                    </a:lnTo>
                    <a:cubicBezTo>
                      <a:pt x="3253" y="4803"/>
                      <a:pt x="3101" y="4438"/>
                      <a:pt x="2918" y="4104"/>
                    </a:cubicBezTo>
                    <a:cubicBezTo>
                      <a:pt x="2736" y="3769"/>
                      <a:pt x="2645" y="3465"/>
                      <a:pt x="2645" y="3131"/>
                    </a:cubicBezTo>
                    <a:cubicBezTo>
                      <a:pt x="2645" y="2766"/>
                      <a:pt x="2736" y="2523"/>
                      <a:pt x="2949" y="2310"/>
                    </a:cubicBezTo>
                    <a:cubicBezTo>
                      <a:pt x="3192" y="2128"/>
                      <a:pt x="3465" y="2006"/>
                      <a:pt x="3800" y="2006"/>
                    </a:cubicBezTo>
                    <a:cubicBezTo>
                      <a:pt x="4134" y="2006"/>
                      <a:pt x="4529" y="2128"/>
                      <a:pt x="4924" y="2371"/>
                    </a:cubicBezTo>
                    <a:cubicBezTo>
                      <a:pt x="5320" y="2584"/>
                      <a:pt x="5654" y="2858"/>
                      <a:pt x="5928" y="3192"/>
                    </a:cubicBezTo>
                    <a:lnTo>
                      <a:pt x="7204" y="1642"/>
                    </a:lnTo>
                    <a:cubicBezTo>
                      <a:pt x="6809" y="1095"/>
                      <a:pt x="6292" y="699"/>
                      <a:pt x="5684" y="426"/>
                    </a:cubicBezTo>
                    <a:cubicBezTo>
                      <a:pt x="5076" y="152"/>
                      <a:pt x="4438" y="0"/>
                      <a:pt x="3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1"/>
            <p:cNvGrpSpPr/>
            <p:nvPr/>
          </p:nvGrpSpPr>
          <p:grpSpPr>
            <a:xfrm>
              <a:off x="5826261" y="2626623"/>
              <a:ext cx="673488" cy="673488"/>
              <a:chOff x="3993675" y="-205462"/>
              <a:chExt cx="662100" cy="662100"/>
            </a:xfrm>
          </p:grpSpPr>
          <p:sp>
            <p:nvSpPr>
              <p:cNvPr id="474" name="Google Shape;474;p31"/>
              <p:cNvSpPr/>
              <p:nvPr/>
            </p:nvSpPr>
            <p:spPr>
              <a:xfrm>
                <a:off x="3993675" y="-205462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4209889" y="-64140"/>
                <a:ext cx="229666" cy="379472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12858" extrusionOk="0">
                    <a:moveTo>
                      <a:pt x="3556" y="3283"/>
                    </a:moveTo>
                    <a:lnTo>
                      <a:pt x="3556" y="4985"/>
                    </a:lnTo>
                    <a:cubicBezTo>
                      <a:pt x="3252" y="4924"/>
                      <a:pt x="3009" y="4803"/>
                      <a:pt x="2857" y="4651"/>
                    </a:cubicBezTo>
                    <a:cubicBezTo>
                      <a:pt x="2705" y="4529"/>
                      <a:pt x="2614" y="4347"/>
                      <a:pt x="2614" y="4104"/>
                    </a:cubicBezTo>
                    <a:cubicBezTo>
                      <a:pt x="2614" y="3648"/>
                      <a:pt x="2948" y="3405"/>
                      <a:pt x="3556" y="3283"/>
                    </a:cubicBezTo>
                    <a:close/>
                    <a:moveTo>
                      <a:pt x="4256" y="7538"/>
                    </a:moveTo>
                    <a:cubicBezTo>
                      <a:pt x="4559" y="7660"/>
                      <a:pt x="4833" y="7812"/>
                      <a:pt x="5015" y="7903"/>
                    </a:cubicBezTo>
                    <a:cubicBezTo>
                      <a:pt x="5198" y="8055"/>
                      <a:pt x="5319" y="8268"/>
                      <a:pt x="5319" y="8481"/>
                    </a:cubicBezTo>
                    <a:cubicBezTo>
                      <a:pt x="5319" y="8940"/>
                      <a:pt x="4967" y="9182"/>
                      <a:pt x="4365" y="9182"/>
                    </a:cubicBezTo>
                    <a:cubicBezTo>
                      <a:pt x="4329" y="9182"/>
                      <a:pt x="4293" y="9181"/>
                      <a:pt x="4256" y="9180"/>
                    </a:cubicBezTo>
                    <a:lnTo>
                      <a:pt x="4256" y="7538"/>
                    </a:lnTo>
                    <a:close/>
                    <a:moveTo>
                      <a:pt x="3526" y="0"/>
                    </a:moveTo>
                    <a:lnTo>
                      <a:pt x="3526" y="1399"/>
                    </a:lnTo>
                    <a:cubicBezTo>
                      <a:pt x="3100" y="1459"/>
                      <a:pt x="2705" y="1550"/>
                      <a:pt x="2310" y="1702"/>
                    </a:cubicBezTo>
                    <a:cubicBezTo>
                      <a:pt x="1945" y="1854"/>
                      <a:pt x="1581" y="2067"/>
                      <a:pt x="1338" y="2310"/>
                    </a:cubicBezTo>
                    <a:cubicBezTo>
                      <a:pt x="1034" y="2584"/>
                      <a:pt x="790" y="2888"/>
                      <a:pt x="638" y="3283"/>
                    </a:cubicBezTo>
                    <a:cubicBezTo>
                      <a:pt x="456" y="3617"/>
                      <a:pt x="365" y="4043"/>
                      <a:pt x="365" y="4529"/>
                    </a:cubicBezTo>
                    <a:cubicBezTo>
                      <a:pt x="365" y="4864"/>
                      <a:pt x="426" y="5198"/>
                      <a:pt x="517" y="5472"/>
                    </a:cubicBezTo>
                    <a:cubicBezTo>
                      <a:pt x="638" y="5745"/>
                      <a:pt x="790" y="5958"/>
                      <a:pt x="1034" y="6201"/>
                    </a:cubicBezTo>
                    <a:cubicBezTo>
                      <a:pt x="1246" y="6414"/>
                      <a:pt x="1520" y="6627"/>
                      <a:pt x="1854" y="6779"/>
                    </a:cubicBezTo>
                    <a:cubicBezTo>
                      <a:pt x="2189" y="6931"/>
                      <a:pt x="2584" y="7082"/>
                      <a:pt x="3040" y="7234"/>
                    </a:cubicBezTo>
                    <a:lnTo>
                      <a:pt x="3678" y="7417"/>
                    </a:lnTo>
                    <a:lnTo>
                      <a:pt x="3678" y="9241"/>
                    </a:lnTo>
                    <a:cubicBezTo>
                      <a:pt x="3374" y="9210"/>
                      <a:pt x="3040" y="9119"/>
                      <a:pt x="2736" y="8997"/>
                    </a:cubicBezTo>
                    <a:cubicBezTo>
                      <a:pt x="2432" y="8906"/>
                      <a:pt x="2158" y="8785"/>
                      <a:pt x="1885" y="8663"/>
                    </a:cubicBezTo>
                    <a:cubicBezTo>
                      <a:pt x="1672" y="8541"/>
                      <a:pt x="1429" y="8450"/>
                      <a:pt x="1277" y="8329"/>
                    </a:cubicBezTo>
                    <a:cubicBezTo>
                      <a:pt x="1125" y="8207"/>
                      <a:pt x="1034" y="8146"/>
                      <a:pt x="973" y="8086"/>
                    </a:cubicBezTo>
                    <a:lnTo>
                      <a:pt x="0" y="10061"/>
                    </a:lnTo>
                    <a:cubicBezTo>
                      <a:pt x="486" y="10426"/>
                      <a:pt x="1064" y="10669"/>
                      <a:pt x="1672" y="10882"/>
                    </a:cubicBezTo>
                    <a:cubicBezTo>
                      <a:pt x="2280" y="11064"/>
                      <a:pt x="2888" y="11216"/>
                      <a:pt x="3526" y="11247"/>
                    </a:cubicBezTo>
                    <a:lnTo>
                      <a:pt x="3526" y="12858"/>
                    </a:lnTo>
                    <a:lnTo>
                      <a:pt x="4468" y="12858"/>
                    </a:lnTo>
                    <a:lnTo>
                      <a:pt x="4468" y="11247"/>
                    </a:lnTo>
                    <a:cubicBezTo>
                      <a:pt x="4894" y="11247"/>
                      <a:pt x="5350" y="11186"/>
                      <a:pt x="5745" y="11064"/>
                    </a:cubicBezTo>
                    <a:cubicBezTo>
                      <a:pt x="6140" y="10943"/>
                      <a:pt x="6505" y="10760"/>
                      <a:pt x="6809" y="10517"/>
                    </a:cubicBezTo>
                    <a:cubicBezTo>
                      <a:pt x="7113" y="10304"/>
                      <a:pt x="7325" y="10000"/>
                      <a:pt x="7508" y="9636"/>
                    </a:cubicBezTo>
                    <a:cubicBezTo>
                      <a:pt x="7721" y="9241"/>
                      <a:pt x="7781" y="8815"/>
                      <a:pt x="7781" y="8298"/>
                    </a:cubicBezTo>
                    <a:cubicBezTo>
                      <a:pt x="7781" y="7873"/>
                      <a:pt x="7721" y="7447"/>
                      <a:pt x="7569" y="7143"/>
                    </a:cubicBezTo>
                    <a:cubicBezTo>
                      <a:pt x="7417" y="6809"/>
                      <a:pt x="7204" y="6535"/>
                      <a:pt x="6961" y="6323"/>
                    </a:cubicBezTo>
                    <a:cubicBezTo>
                      <a:pt x="6687" y="6079"/>
                      <a:pt x="6383" y="5897"/>
                      <a:pt x="5988" y="5745"/>
                    </a:cubicBezTo>
                    <a:cubicBezTo>
                      <a:pt x="5623" y="5593"/>
                      <a:pt x="5198" y="5441"/>
                      <a:pt x="4742" y="5320"/>
                    </a:cubicBezTo>
                    <a:lnTo>
                      <a:pt x="4286" y="5198"/>
                    </a:lnTo>
                    <a:lnTo>
                      <a:pt x="4286" y="3344"/>
                    </a:lnTo>
                    <a:cubicBezTo>
                      <a:pt x="4559" y="3405"/>
                      <a:pt x="4772" y="3465"/>
                      <a:pt x="5046" y="3557"/>
                    </a:cubicBezTo>
                    <a:cubicBezTo>
                      <a:pt x="5319" y="3617"/>
                      <a:pt x="5532" y="3709"/>
                      <a:pt x="5745" y="3800"/>
                    </a:cubicBezTo>
                    <a:cubicBezTo>
                      <a:pt x="5927" y="3891"/>
                      <a:pt x="6110" y="4013"/>
                      <a:pt x="6231" y="4073"/>
                    </a:cubicBezTo>
                    <a:cubicBezTo>
                      <a:pt x="6353" y="4165"/>
                      <a:pt x="6414" y="4225"/>
                      <a:pt x="6444" y="4256"/>
                    </a:cubicBezTo>
                    <a:lnTo>
                      <a:pt x="7508" y="2432"/>
                    </a:lnTo>
                    <a:cubicBezTo>
                      <a:pt x="7143" y="2219"/>
                      <a:pt x="6687" y="2037"/>
                      <a:pt x="6140" y="1794"/>
                    </a:cubicBezTo>
                    <a:cubicBezTo>
                      <a:pt x="5623" y="1611"/>
                      <a:pt x="5076" y="1459"/>
                      <a:pt x="4468" y="1399"/>
                    </a:cubicBezTo>
                    <a:lnTo>
                      <a:pt x="4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31"/>
            <p:cNvGrpSpPr/>
            <p:nvPr/>
          </p:nvGrpSpPr>
          <p:grpSpPr>
            <a:xfrm>
              <a:off x="4932196" y="3271370"/>
              <a:ext cx="877343" cy="221201"/>
              <a:chOff x="3538650" y="686217"/>
              <a:chExt cx="1411200" cy="355800"/>
            </a:xfrm>
          </p:grpSpPr>
          <p:sp>
            <p:nvSpPr>
              <p:cNvPr id="477" name="Google Shape;477;p31"/>
              <p:cNvSpPr/>
              <p:nvPr/>
            </p:nvSpPr>
            <p:spPr>
              <a:xfrm>
                <a:off x="3538650" y="686217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3670718" y="821827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4669243" y="774478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2B91028-9C6F-CED6-A6E6-6E8E3B590443}"/>
              </a:ext>
            </a:extLst>
          </p:cNvPr>
          <p:cNvSpPr/>
          <p:nvPr/>
        </p:nvSpPr>
        <p:spPr>
          <a:xfrm>
            <a:off x="-7080849" y="1484449"/>
            <a:ext cx="6272841" cy="717438"/>
          </a:xfrm>
          <a:prstGeom prst="roundRect">
            <a:avLst>
              <a:gd name="adj" fmla="val 487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accent3"/>
              </a:solidFill>
              <a:latin typeface="Rubik" charset="-79"/>
              <a:cs typeface="Rubik" charset="-79"/>
            </a:endParaRP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58D3B1E0-A118-72A7-7700-FA37CB37188C}"/>
              </a:ext>
            </a:extLst>
          </p:cNvPr>
          <p:cNvSpPr/>
          <p:nvPr/>
        </p:nvSpPr>
        <p:spPr>
          <a:xfrm>
            <a:off x="-6941740" y="1580974"/>
            <a:ext cx="517584" cy="51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713225" y="2295750"/>
            <a:ext cx="4018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D9FAF771-3407-A7CF-9955-740703A00DF4}"/>
              </a:ext>
            </a:extLst>
          </p:cNvPr>
          <p:cNvSpPr/>
          <p:nvPr/>
        </p:nvSpPr>
        <p:spPr>
          <a:xfrm>
            <a:off x="767032" y="911724"/>
            <a:ext cx="7415841" cy="387313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marL="342900" indent="-342900" algn="just">
              <a:buFont typeface="Calibri"/>
              <a:buChar char="-"/>
            </a:pPr>
            <a:r>
              <a:rPr lang="en-US" sz="2000">
                <a:solidFill>
                  <a:srgbClr val="002060"/>
                </a:solidFill>
                <a:latin typeface="Rubik"/>
                <a:cs typeface="Rubik"/>
              </a:rPr>
              <a:t>Based on the research paper by </a:t>
            </a:r>
            <a:r>
              <a:rPr lang="en-GB" sz="2000">
                <a:solidFill>
                  <a:srgbClr val="002060"/>
                </a:solidFill>
                <a:latin typeface="Rubik"/>
                <a:cs typeface="Rubik"/>
              </a:rPr>
              <a:t>J. Margaret Sangeetha and K. Joy Alfia</a:t>
            </a:r>
            <a:endParaRPr lang="en-US"/>
          </a:p>
          <a:p>
            <a:pPr marL="342900" indent="-342900" algn="just">
              <a:buFont typeface="Calibri"/>
              <a:buChar char="-"/>
            </a:pPr>
            <a:r>
              <a:rPr lang="en-US" sz="2000">
                <a:solidFill>
                  <a:srgbClr val="002060"/>
                </a:solidFill>
                <a:latin typeface="Rubik"/>
                <a:cs typeface="Rubik"/>
              </a:rPr>
              <a:t>Implement linear regression in stock market forecast (include stock price and volume prediction model)</a:t>
            </a:r>
            <a:endParaRPr lang="en-GB" sz="2000">
              <a:latin typeface="Rubik"/>
              <a:cs typeface="Rubik"/>
            </a:endParaRPr>
          </a:p>
          <a:p>
            <a:pPr marL="342900" indent="-342900" algn="just">
              <a:buFont typeface="Calibri"/>
              <a:buChar char="-"/>
            </a:pPr>
            <a:r>
              <a:rPr lang="en-US" sz="2000">
                <a:solidFill>
                  <a:srgbClr val="002060"/>
                </a:solidFill>
                <a:latin typeface="Rubik"/>
                <a:cs typeface="Rubik"/>
              </a:rPr>
              <a:t>This presentation will give the detail of algorithms and include evaluation metrics to confirm the accuracy of the model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82407C92-42B6-BBEC-E0F5-A496AF3AE3B5}"/>
              </a:ext>
            </a:extLst>
          </p:cNvPr>
          <p:cNvSpPr/>
          <p:nvPr/>
        </p:nvSpPr>
        <p:spPr>
          <a:xfrm>
            <a:off x="1340689" y="1139392"/>
            <a:ext cx="6272841" cy="717438"/>
          </a:xfrm>
          <a:prstGeom prst="roundRect">
            <a:avLst>
              <a:gd name="adj" fmla="val 487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accent3"/>
              </a:solidFill>
              <a:latin typeface="Rubik" charset="-79"/>
              <a:cs typeface="Rubik" charset="-79"/>
            </a:endParaRPr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2125801" y="1023355"/>
            <a:ext cx="4018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9F5C5D32-B101-C80E-2E99-F98ECF54B786}"/>
              </a:ext>
            </a:extLst>
          </p:cNvPr>
          <p:cNvSpPr/>
          <p:nvPr/>
        </p:nvSpPr>
        <p:spPr>
          <a:xfrm>
            <a:off x="1479798" y="1235917"/>
            <a:ext cx="517584" cy="517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29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r="11618"/>
          <a:stretch/>
        </p:blipFill>
        <p:spPr>
          <a:xfrm>
            <a:off x="4075612" y="133350"/>
            <a:ext cx="5068388" cy="3397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00150"/>
            <a:ext cx="1981200" cy="414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1498827"/>
            <a:ext cx="4590300" cy="18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</a:rPr>
              <a:t>Key </a:t>
            </a:r>
            <a:r>
              <a:rPr lang="en-US"/>
              <a:t>information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92;p54"/>
          <p:cNvSpPr/>
          <p:nvPr/>
        </p:nvSpPr>
        <p:spPr>
          <a:xfrm flipH="1" flipV="1">
            <a:off x="3011422" y="1011172"/>
            <a:ext cx="3121156" cy="3121156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93;p54"/>
          <p:cNvSpPr/>
          <p:nvPr/>
        </p:nvSpPr>
        <p:spPr>
          <a:xfrm flipH="1" flipV="1">
            <a:off x="3011422" y="1011172"/>
            <a:ext cx="3121156" cy="3121156"/>
          </a:xfrm>
          <a:prstGeom prst="blockArc">
            <a:avLst>
              <a:gd name="adj1" fmla="val 5387602"/>
              <a:gd name="adj2" fmla="val 0"/>
              <a:gd name="adj3" fmla="val 25000"/>
            </a:avLst>
          </a:prstGeom>
          <a:solidFill>
            <a:schemeClr val="tx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78;p54"/>
          <p:cNvGrpSpPr/>
          <p:nvPr/>
        </p:nvGrpSpPr>
        <p:grpSpPr>
          <a:xfrm>
            <a:off x="457200" y="285750"/>
            <a:ext cx="1883216" cy="304800"/>
            <a:chOff x="4404545" y="3301592"/>
            <a:chExt cx="782403" cy="129272"/>
          </a:xfrm>
        </p:grpSpPr>
        <p:sp>
          <p:nvSpPr>
            <p:cNvPr id="9" name="Google Shape;1479;p54"/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Data source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0" name="Google Shape;1480;p54"/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57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Yahoo finance through utilizing yfinance library</a:t>
            </a:r>
          </a:p>
        </p:txBody>
      </p:sp>
    </p:spTree>
    <p:extLst>
      <p:ext uri="{BB962C8B-B14F-4D97-AF65-F5344CB8AC3E}">
        <p14:creationId xmlns:p14="http://schemas.microsoft.com/office/powerpoint/2010/main" val="40445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478;p54"/>
          <p:cNvGrpSpPr/>
          <p:nvPr/>
        </p:nvGrpSpPr>
        <p:grpSpPr>
          <a:xfrm>
            <a:off x="457200" y="285750"/>
            <a:ext cx="1883216" cy="304800"/>
            <a:chOff x="4404545" y="3301592"/>
            <a:chExt cx="782403" cy="129272"/>
          </a:xfrm>
        </p:grpSpPr>
        <p:sp>
          <p:nvSpPr>
            <p:cNvPr id="9" name="Google Shape;1479;p54"/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Data source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0" name="Google Shape;1480;p54"/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57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Yahoo finance through utilizing yfinance library</a:t>
            </a:r>
          </a:p>
        </p:txBody>
      </p:sp>
      <p:grpSp>
        <p:nvGrpSpPr>
          <p:cNvPr id="12" name="Google Shape;1478;p54"/>
          <p:cNvGrpSpPr/>
          <p:nvPr/>
        </p:nvGrpSpPr>
        <p:grpSpPr>
          <a:xfrm>
            <a:off x="6553193" y="285762"/>
            <a:ext cx="2438405" cy="304800"/>
            <a:chOff x="4404544" y="3301597"/>
            <a:chExt cx="1013063" cy="129272"/>
          </a:xfrm>
        </p:grpSpPr>
        <p:sp>
          <p:nvSpPr>
            <p:cNvPr id="13" name="Google Shape;1479;p54"/>
            <p:cNvSpPr/>
            <p:nvPr/>
          </p:nvSpPr>
          <p:spPr>
            <a:xfrm>
              <a:off x="4404544" y="3301592"/>
              <a:ext cx="101306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Observation number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4" name="Google Shape;1480;p54"/>
            <p:cNvSpPr/>
            <p:nvPr/>
          </p:nvSpPr>
          <p:spPr>
            <a:xfrm>
              <a:off x="4439865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553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1258 entries spanning 5 years</a:t>
            </a:r>
          </a:p>
        </p:txBody>
      </p:sp>
      <p:sp>
        <p:nvSpPr>
          <p:cNvPr id="3" name="Google Shape;1492;p54">
            <a:extLst>
              <a:ext uri="{FF2B5EF4-FFF2-40B4-BE49-F238E27FC236}">
                <a16:creationId xmlns:a16="http://schemas.microsoft.com/office/drawing/2014/main" id="{0557AE9E-8341-2BDF-847D-DCCD182FEA4A}"/>
              </a:ext>
            </a:extLst>
          </p:cNvPr>
          <p:cNvSpPr/>
          <p:nvPr/>
        </p:nvSpPr>
        <p:spPr>
          <a:xfrm flipH="1" flipV="1">
            <a:off x="3011422" y="1011172"/>
            <a:ext cx="3121156" cy="3121156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93;p54">
            <a:extLst>
              <a:ext uri="{FF2B5EF4-FFF2-40B4-BE49-F238E27FC236}">
                <a16:creationId xmlns:a16="http://schemas.microsoft.com/office/drawing/2014/main" id="{919E5234-FC60-4B03-163C-F225F1B57072}"/>
              </a:ext>
            </a:extLst>
          </p:cNvPr>
          <p:cNvSpPr/>
          <p:nvPr/>
        </p:nvSpPr>
        <p:spPr>
          <a:xfrm rot="5400000" flipH="1" flipV="1">
            <a:off x="3013920" y="1013670"/>
            <a:ext cx="3121156" cy="3121156"/>
          </a:xfrm>
          <a:prstGeom prst="blockArc">
            <a:avLst>
              <a:gd name="adj1" fmla="val 5387602"/>
              <a:gd name="adj2" fmla="val 0"/>
              <a:gd name="adj3" fmla="val 25000"/>
            </a:avLst>
          </a:prstGeom>
          <a:solidFill>
            <a:schemeClr val="tx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2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478;p54"/>
          <p:cNvGrpSpPr/>
          <p:nvPr/>
        </p:nvGrpSpPr>
        <p:grpSpPr>
          <a:xfrm>
            <a:off x="457200" y="285750"/>
            <a:ext cx="1883216" cy="304800"/>
            <a:chOff x="4404545" y="3301592"/>
            <a:chExt cx="782403" cy="129272"/>
          </a:xfrm>
        </p:grpSpPr>
        <p:sp>
          <p:nvSpPr>
            <p:cNvPr id="9" name="Google Shape;1479;p54"/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Data source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0" name="Google Shape;1480;p54"/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57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Yahoo finance through utilizing </a:t>
            </a:r>
            <a:r>
              <a:rPr lang="en-GB" sz="1800" err="1">
                <a:solidFill>
                  <a:schemeClr val="accent5"/>
                </a:solidFill>
                <a:latin typeface="Rubik" charset="-79"/>
                <a:cs typeface="Rubik" charset="-79"/>
              </a:rPr>
              <a:t>yfinance</a:t>
            </a:r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 library</a:t>
            </a:r>
          </a:p>
        </p:txBody>
      </p:sp>
      <p:grpSp>
        <p:nvGrpSpPr>
          <p:cNvPr id="12" name="Google Shape;1478;p54"/>
          <p:cNvGrpSpPr/>
          <p:nvPr/>
        </p:nvGrpSpPr>
        <p:grpSpPr>
          <a:xfrm>
            <a:off x="6553193" y="285762"/>
            <a:ext cx="2438405" cy="304800"/>
            <a:chOff x="4404544" y="3301597"/>
            <a:chExt cx="1013063" cy="129272"/>
          </a:xfrm>
        </p:grpSpPr>
        <p:sp>
          <p:nvSpPr>
            <p:cNvPr id="13" name="Google Shape;1479;p54"/>
            <p:cNvSpPr/>
            <p:nvPr/>
          </p:nvSpPr>
          <p:spPr>
            <a:xfrm>
              <a:off x="4404544" y="3301592"/>
              <a:ext cx="101306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Observation number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4" name="Google Shape;1480;p54"/>
            <p:cNvSpPr/>
            <p:nvPr/>
          </p:nvSpPr>
          <p:spPr>
            <a:xfrm>
              <a:off x="4439865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553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1258 entries spanning 5 years</a:t>
            </a:r>
          </a:p>
        </p:txBody>
      </p:sp>
      <p:grpSp>
        <p:nvGrpSpPr>
          <p:cNvPr id="16" name="Google Shape;1478;p54"/>
          <p:cNvGrpSpPr/>
          <p:nvPr/>
        </p:nvGrpSpPr>
        <p:grpSpPr>
          <a:xfrm>
            <a:off x="6132647" y="3589442"/>
            <a:ext cx="1828815" cy="543275"/>
            <a:chOff x="4404544" y="3200450"/>
            <a:chExt cx="759802" cy="230414"/>
          </a:xfrm>
        </p:grpSpPr>
        <p:sp>
          <p:nvSpPr>
            <p:cNvPr id="17" name="Google Shape;1479;p54"/>
            <p:cNvSpPr/>
            <p:nvPr/>
          </p:nvSpPr>
          <p:spPr>
            <a:xfrm>
              <a:off x="4404544" y="3200450"/>
              <a:ext cx="759802" cy="230414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Independent parameter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8" name="Google Shape;1480;p54"/>
            <p:cNvSpPr/>
            <p:nvPr/>
          </p:nvSpPr>
          <p:spPr>
            <a:xfrm>
              <a:off x="4439865" y="3267729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492;p54">
            <a:extLst>
              <a:ext uri="{FF2B5EF4-FFF2-40B4-BE49-F238E27FC236}">
                <a16:creationId xmlns:a16="http://schemas.microsoft.com/office/drawing/2014/main" id="{E7015D59-9943-8DA9-0809-839465723D25}"/>
              </a:ext>
            </a:extLst>
          </p:cNvPr>
          <p:cNvSpPr/>
          <p:nvPr/>
        </p:nvSpPr>
        <p:spPr>
          <a:xfrm flipH="1" flipV="1">
            <a:off x="3011422" y="1011172"/>
            <a:ext cx="3121156" cy="3121156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93;p54">
            <a:extLst>
              <a:ext uri="{FF2B5EF4-FFF2-40B4-BE49-F238E27FC236}">
                <a16:creationId xmlns:a16="http://schemas.microsoft.com/office/drawing/2014/main" id="{DE1DA8BC-4627-3CE9-0B4D-C59B0EF23117}"/>
              </a:ext>
            </a:extLst>
          </p:cNvPr>
          <p:cNvSpPr/>
          <p:nvPr/>
        </p:nvSpPr>
        <p:spPr>
          <a:xfrm rot="-10800000" flipH="1" flipV="1">
            <a:off x="3013920" y="1013670"/>
            <a:ext cx="3121156" cy="3121156"/>
          </a:xfrm>
          <a:prstGeom prst="blockArc">
            <a:avLst>
              <a:gd name="adj1" fmla="val 5387602"/>
              <a:gd name="adj2" fmla="val 0"/>
              <a:gd name="adj3" fmla="val 25000"/>
            </a:avLst>
          </a:prstGeom>
          <a:solidFill>
            <a:schemeClr val="tx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2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478;p54"/>
          <p:cNvGrpSpPr/>
          <p:nvPr/>
        </p:nvGrpSpPr>
        <p:grpSpPr>
          <a:xfrm>
            <a:off x="3663336" y="624112"/>
            <a:ext cx="1828815" cy="543275"/>
            <a:chOff x="4404544" y="3200450"/>
            <a:chExt cx="759802" cy="230414"/>
          </a:xfrm>
        </p:grpSpPr>
        <p:sp>
          <p:nvSpPr>
            <p:cNvPr id="17" name="Google Shape;1479;p54"/>
            <p:cNvSpPr/>
            <p:nvPr/>
          </p:nvSpPr>
          <p:spPr>
            <a:xfrm>
              <a:off x="4404544" y="3200450"/>
              <a:ext cx="759802" cy="230414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Independent parameter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8" name="Google Shape;1480;p54"/>
            <p:cNvSpPr/>
            <p:nvPr/>
          </p:nvSpPr>
          <p:spPr>
            <a:xfrm>
              <a:off x="4439865" y="3267729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690551" y="2883318"/>
            <a:ext cx="2209800" cy="926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price (mean of open, close, low, high)</a:t>
            </a:r>
          </a:p>
        </p:txBody>
      </p:sp>
      <p:sp>
        <p:nvSpPr>
          <p:cNvPr id="34" name="Google Shape;1492;p54">
            <a:extLst>
              <a:ext uri="{FF2B5EF4-FFF2-40B4-BE49-F238E27FC236}">
                <a16:creationId xmlns:a16="http://schemas.microsoft.com/office/drawing/2014/main" id="{E7015D59-9943-8DA9-0809-839465723D25}"/>
              </a:ext>
            </a:extLst>
          </p:cNvPr>
          <p:cNvSpPr/>
          <p:nvPr/>
        </p:nvSpPr>
        <p:spPr>
          <a:xfrm flipH="1" flipV="1">
            <a:off x="-1571361" y="-1555187"/>
            <a:ext cx="3121156" cy="3121156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93;p54">
            <a:extLst>
              <a:ext uri="{FF2B5EF4-FFF2-40B4-BE49-F238E27FC236}">
                <a16:creationId xmlns:a16="http://schemas.microsoft.com/office/drawing/2014/main" id="{DE1DA8BC-4627-3CE9-0B4D-C59B0EF23117}"/>
              </a:ext>
            </a:extLst>
          </p:cNvPr>
          <p:cNvSpPr/>
          <p:nvPr/>
        </p:nvSpPr>
        <p:spPr>
          <a:xfrm rot="10800000" flipH="1" flipV="1">
            <a:off x="-1568863" y="-1552689"/>
            <a:ext cx="3121156" cy="3121156"/>
          </a:xfrm>
          <a:prstGeom prst="blockArc">
            <a:avLst>
              <a:gd name="adj1" fmla="val 5387602"/>
              <a:gd name="adj2" fmla="val 0"/>
              <a:gd name="adj3" fmla="val 25000"/>
            </a:avLst>
          </a:prstGeom>
          <a:solidFill>
            <a:schemeClr val="tx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18">
            <a:extLst>
              <a:ext uri="{FF2B5EF4-FFF2-40B4-BE49-F238E27FC236}">
                <a16:creationId xmlns:a16="http://schemas.microsoft.com/office/drawing/2014/main" id="{E35CB63B-F358-6A6D-20DA-3C12B18D726E}"/>
              </a:ext>
            </a:extLst>
          </p:cNvPr>
          <p:cNvSpPr/>
          <p:nvPr/>
        </p:nvSpPr>
        <p:spPr>
          <a:xfrm>
            <a:off x="1183249" y="2883318"/>
            <a:ext cx="2209800" cy="926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800">
                <a:solidFill>
                  <a:schemeClr val="accent5"/>
                </a:solidFill>
                <a:latin typeface="Rubik"/>
                <a:cs typeface="Rubik"/>
              </a:rPr>
              <a:t>open, close, low, high</a:t>
            </a:r>
          </a:p>
        </p:txBody>
      </p:sp>
      <p:sp>
        <p:nvSpPr>
          <p:cNvPr id="4" name="Rounded Rectangle 22">
            <a:extLst>
              <a:ext uri="{FF2B5EF4-FFF2-40B4-BE49-F238E27FC236}">
                <a16:creationId xmlns:a16="http://schemas.microsoft.com/office/drawing/2014/main" id="{9FC5B50F-0440-2B98-10CB-11DE7F82C9D4}"/>
              </a:ext>
            </a:extLst>
          </p:cNvPr>
          <p:cNvSpPr/>
          <p:nvPr/>
        </p:nvSpPr>
        <p:spPr>
          <a:xfrm>
            <a:off x="1183683" y="1484638"/>
            <a:ext cx="2209800" cy="926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800">
                <a:solidFill>
                  <a:schemeClr val="accent5"/>
                </a:solidFill>
                <a:latin typeface="Rubik"/>
                <a:cs typeface="Rubik"/>
              </a:rPr>
              <a:t>Stock price predict model</a:t>
            </a:r>
          </a:p>
        </p:txBody>
      </p:sp>
      <p:sp>
        <p:nvSpPr>
          <p:cNvPr id="5" name="Rounded Rectangle 22">
            <a:extLst>
              <a:ext uri="{FF2B5EF4-FFF2-40B4-BE49-F238E27FC236}">
                <a16:creationId xmlns:a16="http://schemas.microsoft.com/office/drawing/2014/main" id="{0C101380-F46C-4647-59C1-64EFCCE03206}"/>
              </a:ext>
            </a:extLst>
          </p:cNvPr>
          <p:cNvSpPr/>
          <p:nvPr/>
        </p:nvSpPr>
        <p:spPr>
          <a:xfrm>
            <a:off x="5687877" y="1484637"/>
            <a:ext cx="2209800" cy="926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800">
                <a:solidFill>
                  <a:schemeClr val="accent5"/>
                </a:solidFill>
                <a:latin typeface="Rubik"/>
                <a:cs typeface="Rubik"/>
              </a:rPr>
              <a:t>Stock volume predict model</a:t>
            </a:r>
            <a:endParaRPr lang="vi-VN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0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478;p54"/>
          <p:cNvGrpSpPr/>
          <p:nvPr/>
        </p:nvGrpSpPr>
        <p:grpSpPr>
          <a:xfrm>
            <a:off x="457200" y="285750"/>
            <a:ext cx="1883216" cy="304800"/>
            <a:chOff x="4404545" y="3301592"/>
            <a:chExt cx="782403" cy="129272"/>
          </a:xfrm>
        </p:grpSpPr>
        <p:sp>
          <p:nvSpPr>
            <p:cNvPr id="9" name="Google Shape;1479;p54"/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Data source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0" name="Google Shape;1480;p54"/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57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Yahoo finance through utilizing </a:t>
            </a:r>
            <a:r>
              <a:rPr lang="en-GB" sz="1800" err="1">
                <a:solidFill>
                  <a:schemeClr val="accent5"/>
                </a:solidFill>
                <a:latin typeface="Rubik" charset="-79"/>
                <a:cs typeface="Rubik" charset="-79"/>
              </a:rPr>
              <a:t>yfinance</a:t>
            </a:r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 library</a:t>
            </a:r>
          </a:p>
        </p:txBody>
      </p:sp>
      <p:grpSp>
        <p:nvGrpSpPr>
          <p:cNvPr id="12" name="Google Shape;1478;p54"/>
          <p:cNvGrpSpPr/>
          <p:nvPr/>
        </p:nvGrpSpPr>
        <p:grpSpPr>
          <a:xfrm>
            <a:off x="6553193" y="285762"/>
            <a:ext cx="2438405" cy="304800"/>
            <a:chOff x="4404544" y="3301597"/>
            <a:chExt cx="1013063" cy="129272"/>
          </a:xfrm>
        </p:grpSpPr>
        <p:sp>
          <p:nvSpPr>
            <p:cNvPr id="13" name="Google Shape;1479;p54"/>
            <p:cNvSpPr/>
            <p:nvPr/>
          </p:nvSpPr>
          <p:spPr>
            <a:xfrm>
              <a:off x="4404544" y="3301592"/>
              <a:ext cx="101306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Observation number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4" name="Google Shape;1480;p54"/>
            <p:cNvSpPr/>
            <p:nvPr/>
          </p:nvSpPr>
          <p:spPr>
            <a:xfrm>
              <a:off x="4439865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553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1258 entries spanning 5 years</a:t>
            </a:r>
          </a:p>
        </p:txBody>
      </p:sp>
      <p:grpSp>
        <p:nvGrpSpPr>
          <p:cNvPr id="16" name="Google Shape;1478;p54"/>
          <p:cNvGrpSpPr/>
          <p:nvPr/>
        </p:nvGrpSpPr>
        <p:grpSpPr>
          <a:xfrm>
            <a:off x="6132647" y="3589442"/>
            <a:ext cx="1828815" cy="543275"/>
            <a:chOff x="4404544" y="3200450"/>
            <a:chExt cx="759802" cy="230414"/>
          </a:xfrm>
        </p:grpSpPr>
        <p:sp>
          <p:nvSpPr>
            <p:cNvPr id="17" name="Google Shape;1479;p54"/>
            <p:cNvSpPr/>
            <p:nvPr/>
          </p:nvSpPr>
          <p:spPr>
            <a:xfrm>
              <a:off x="4404544" y="3200450"/>
              <a:ext cx="759802" cy="230414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Independent parameter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8" name="Google Shape;1480;p54"/>
            <p:cNvSpPr/>
            <p:nvPr/>
          </p:nvSpPr>
          <p:spPr>
            <a:xfrm>
              <a:off x="4439865" y="3267729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492;p54">
            <a:extLst>
              <a:ext uri="{FF2B5EF4-FFF2-40B4-BE49-F238E27FC236}">
                <a16:creationId xmlns:a16="http://schemas.microsoft.com/office/drawing/2014/main" id="{E7015D59-9943-8DA9-0809-839465723D25}"/>
              </a:ext>
            </a:extLst>
          </p:cNvPr>
          <p:cNvSpPr/>
          <p:nvPr/>
        </p:nvSpPr>
        <p:spPr>
          <a:xfrm flipH="1" flipV="1">
            <a:off x="3011422" y="1011172"/>
            <a:ext cx="3121156" cy="3121156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93;p54">
            <a:extLst>
              <a:ext uri="{FF2B5EF4-FFF2-40B4-BE49-F238E27FC236}">
                <a16:creationId xmlns:a16="http://schemas.microsoft.com/office/drawing/2014/main" id="{DE1DA8BC-4627-3CE9-0B4D-C59B0EF23117}"/>
              </a:ext>
            </a:extLst>
          </p:cNvPr>
          <p:cNvSpPr/>
          <p:nvPr/>
        </p:nvSpPr>
        <p:spPr>
          <a:xfrm rot="-10800000" flipH="1" flipV="1">
            <a:off x="3013920" y="1013670"/>
            <a:ext cx="3121156" cy="3121156"/>
          </a:xfrm>
          <a:prstGeom prst="blockArc">
            <a:avLst>
              <a:gd name="adj1" fmla="val 5387602"/>
              <a:gd name="adj2" fmla="val 0"/>
              <a:gd name="adj3" fmla="val 25000"/>
            </a:avLst>
          </a:prstGeom>
          <a:solidFill>
            <a:schemeClr val="tx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69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</a:t>
            </a:r>
            <a:r>
              <a:rPr lang="en">
                <a:solidFill>
                  <a:schemeClr val="accent1"/>
                </a:solidFill>
              </a:rPr>
              <a:t>content</a:t>
            </a:r>
            <a:endParaRPr lang="vi-VN">
              <a:solidFill>
                <a:schemeClr val="accent1"/>
              </a:solidFill>
            </a:endParaRPr>
          </a:p>
        </p:txBody>
      </p:sp>
      <p:sp>
        <p:nvSpPr>
          <p:cNvPr id="799" name="Google Shape;799;p41"/>
          <p:cNvSpPr/>
          <p:nvPr/>
        </p:nvSpPr>
        <p:spPr>
          <a:xfrm>
            <a:off x="2289762" y="2266950"/>
            <a:ext cx="602075" cy="6020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Raleway"/>
              </a:rPr>
              <a:t>I</a:t>
            </a:r>
            <a:endParaRPr lang="vi-VN"/>
          </a:p>
        </p:txBody>
      </p:sp>
      <p:sp>
        <p:nvSpPr>
          <p:cNvPr id="800" name="Google Shape;800;p41"/>
          <p:cNvSpPr/>
          <p:nvPr/>
        </p:nvSpPr>
        <p:spPr>
          <a:xfrm>
            <a:off x="6175962" y="2266950"/>
            <a:ext cx="602075" cy="6020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Raleway"/>
              </a:rPr>
              <a:t>II</a:t>
            </a:r>
            <a:endParaRPr lang="vi-VN" sz="1800"/>
          </a:p>
        </p:txBody>
      </p:sp>
      <p:sp>
        <p:nvSpPr>
          <p:cNvPr id="801" name="Google Shape;801;p41"/>
          <p:cNvSpPr/>
          <p:nvPr/>
        </p:nvSpPr>
        <p:spPr>
          <a:xfrm>
            <a:off x="10003262" y="2277229"/>
            <a:ext cx="602075" cy="6020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Raleway"/>
              </a:rPr>
              <a:t>III</a:t>
            </a:r>
          </a:p>
        </p:txBody>
      </p:sp>
      <p:sp>
        <p:nvSpPr>
          <p:cNvPr id="802" name="Google Shape;802;p41"/>
          <p:cNvSpPr/>
          <p:nvPr/>
        </p:nvSpPr>
        <p:spPr>
          <a:xfrm>
            <a:off x="13948362" y="2277229"/>
            <a:ext cx="602075" cy="6020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Raleway"/>
              </a:rPr>
              <a:t>IV</a:t>
            </a:r>
          </a:p>
        </p:txBody>
      </p:sp>
      <p:sp>
        <p:nvSpPr>
          <p:cNvPr id="803" name="Google Shape;803;p41"/>
          <p:cNvSpPr txBox="1"/>
          <p:nvPr/>
        </p:nvSpPr>
        <p:spPr>
          <a:xfrm flipH="1">
            <a:off x="1676400" y="3193500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Group member</a:t>
            </a:r>
            <a:endParaRPr sz="2000">
              <a:solidFill>
                <a:schemeClr val="accen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4" name="Google Shape;804;p41"/>
          <p:cNvSpPr txBox="1"/>
          <p:nvPr/>
        </p:nvSpPr>
        <p:spPr>
          <a:xfrm flipH="1">
            <a:off x="5562600" y="3193500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Introduction</a:t>
            </a:r>
            <a:endParaRPr sz="2000" b="1">
              <a:solidFill>
                <a:schemeClr val="accen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5" name="Google Shape;805;p41"/>
          <p:cNvSpPr txBox="1"/>
          <p:nvPr/>
        </p:nvSpPr>
        <p:spPr>
          <a:xfrm flipH="1">
            <a:off x="9389900" y="3203779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>
                <a:solidFill>
                  <a:schemeClr val="accent3"/>
                </a:solidFill>
                <a:latin typeface="Rubik" charset="-79"/>
                <a:cs typeface="Rubik" charset="-79"/>
              </a:rPr>
              <a:t>Evaluated linear regression</a:t>
            </a:r>
            <a:endParaRPr lang="en-US" sz="2000">
              <a:solidFill>
                <a:schemeClr val="accent3"/>
              </a:solidFill>
              <a:latin typeface="Rubik" charset="-79"/>
              <a:ea typeface="Rubik"/>
              <a:cs typeface="Rubik" charset="-79"/>
              <a:sym typeface="Rubik"/>
            </a:endParaRPr>
          </a:p>
        </p:txBody>
      </p:sp>
      <p:sp>
        <p:nvSpPr>
          <p:cNvPr id="806" name="Google Shape;806;p41"/>
          <p:cNvSpPr txBox="1"/>
          <p:nvPr/>
        </p:nvSpPr>
        <p:spPr>
          <a:xfrm flipH="1">
            <a:off x="13335000" y="3203779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Reference</a:t>
            </a:r>
            <a:endParaRPr sz="2000" b="1">
              <a:solidFill>
                <a:schemeClr val="accen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07" name="Google Shape;807;p41"/>
          <p:cNvCxnSpPr>
            <a:stCxn id="799" idx="3"/>
            <a:endCxn id="800" idx="1"/>
          </p:cNvCxnSpPr>
          <p:nvPr/>
        </p:nvCxnSpPr>
        <p:spPr>
          <a:xfrm>
            <a:off x="2891837" y="2567988"/>
            <a:ext cx="32841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41"/>
          <p:cNvCxnSpPr>
            <a:stCxn id="800" idx="3"/>
            <a:endCxn id="801" idx="1"/>
          </p:cNvCxnSpPr>
          <p:nvPr/>
        </p:nvCxnSpPr>
        <p:spPr>
          <a:xfrm>
            <a:off x="6778037" y="2567988"/>
            <a:ext cx="3225225" cy="102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41"/>
          <p:cNvCxnSpPr>
            <a:stCxn id="801" idx="3"/>
            <a:endCxn id="802" idx="1"/>
          </p:cNvCxnSpPr>
          <p:nvPr/>
        </p:nvCxnSpPr>
        <p:spPr>
          <a:xfrm>
            <a:off x="10605337" y="2578267"/>
            <a:ext cx="33430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41"/>
          <p:cNvCxnSpPr>
            <a:stCxn id="799" idx="2"/>
            <a:endCxn id="803" idx="0"/>
          </p:cNvCxnSpPr>
          <p:nvPr/>
        </p:nvCxnSpPr>
        <p:spPr>
          <a:xfrm>
            <a:off x="2590800" y="2869025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41"/>
          <p:cNvCxnSpPr>
            <a:stCxn id="800" idx="2"/>
            <a:endCxn id="804" idx="0"/>
          </p:cNvCxnSpPr>
          <p:nvPr/>
        </p:nvCxnSpPr>
        <p:spPr>
          <a:xfrm>
            <a:off x="6477000" y="2869025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41"/>
          <p:cNvCxnSpPr>
            <a:stCxn id="801" idx="2"/>
            <a:endCxn id="805" idx="0"/>
          </p:cNvCxnSpPr>
          <p:nvPr/>
        </p:nvCxnSpPr>
        <p:spPr>
          <a:xfrm>
            <a:off x="10304300" y="2879304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1"/>
          <p:cNvCxnSpPr>
            <a:stCxn id="802" idx="2"/>
            <a:endCxn id="806" idx="0"/>
          </p:cNvCxnSpPr>
          <p:nvPr/>
        </p:nvCxnSpPr>
        <p:spPr>
          <a:xfrm>
            <a:off x="14249400" y="2879304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0" name="Google Shape;830;p41"/>
          <p:cNvGrpSpPr/>
          <p:nvPr/>
        </p:nvGrpSpPr>
        <p:grpSpPr>
          <a:xfrm>
            <a:off x="8716735" y="1017729"/>
            <a:ext cx="488828" cy="488828"/>
            <a:chOff x="3711125" y="728900"/>
            <a:chExt cx="662100" cy="662100"/>
          </a:xfrm>
        </p:grpSpPr>
        <p:sp>
          <p:nvSpPr>
            <p:cNvPr id="831" name="Google Shape;831;p41"/>
            <p:cNvSpPr/>
            <p:nvPr/>
          </p:nvSpPr>
          <p:spPr>
            <a:xfrm>
              <a:off x="3711125" y="728900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3943089" y="889943"/>
              <a:ext cx="221609" cy="340014"/>
            </a:xfrm>
            <a:custGeom>
              <a:avLst/>
              <a:gdLst/>
              <a:ahLst/>
              <a:cxnLst/>
              <a:rect l="l" t="t" r="r" b="b"/>
              <a:pathLst>
                <a:path w="7509" h="11521" extrusionOk="0">
                  <a:moveTo>
                    <a:pt x="3800" y="0"/>
                  </a:moveTo>
                  <a:cubicBezTo>
                    <a:pt x="3344" y="0"/>
                    <a:pt x="2888" y="92"/>
                    <a:pt x="2462" y="244"/>
                  </a:cubicBezTo>
                  <a:cubicBezTo>
                    <a:pt x="2037" y="396"/>
                    <a:pt x="1672" y="578"/>
                    <a:pt x="1368" y="851"/>
                  </a:cubicBezTo>
                  <a:cubicBezTo>
                    <a:pt x="1064" y="1095"/>
                    <a:pt x="821" y="1399"/>
                    <a:pt x="639" y="1763"/>
                  </a:cubicBezTo>
                  <a:cubicBezTo>
                    <a:pt x="456" y="2098"/>
                    <a:pt x="365" y="2462"/>
                    <a:pt x="365" y="2858"/>
                  </a:cubicBezTo>
                  <a:cubicBezTo>
                    <a:pt x="365" y="3283"/>
                    <a:pt x="456" y="3678"/>
                    <a:pt x="608" y="4073"/>
                  </a:cubicBezTo>
                  <a:cubicBezTo>
                    <a:pt x="760" y="4438"/>
                    <a:pt x="912" y="4833"/>
                    <a:pt x="1095" y="5198"/>
                  </a:cubicBezTo>
                  <a:lnTo>
                    <a:pt x="152" y="5198"/>
                  </a:lnTo>
                  <a:lnTo>
                    <a:pt x="152" y="7143"/>
                  </a:lnTo>
                  <a:lnTo>
                    <a:pt x="1551" y="7143"/>
                  </a:lnTo>
                  <a:cubicBezTo>
                    <a:pt x="1520" y="7599"/>
                    <a:pt x="1368" y="8055"/>
                    <a:pt x="1095" y="8511"/>
                  </a:cubicBezTo>
                  <a:cubicBezTo>
                    <a:pt x="791" y="8937"/>
                    <a:pt x="456" y="9301"/>
                    <a:pt x="0" y="9636"/>
                  </a:cubicBezTo>
                  <a:lnTo>
                    <a:pt x="517" y="11429"/>
                  </a:lnTo>
                  <a:cubicBezTo>
                    <a:pt x="912" y="11308"/>
                    <a:pt x="1277" y="11247"/>
                    <a:pt x="1672" y="11156"/>
                  </a:cubicBezTo>
                  <a:cubicBezTo>
                    <a:pt x="2037" y="11095"/>
                    <a:pt x="2402" y="11064"/>
                    <a:pt x="2706" y="11064"/>
                  </a:cubicBezTo>
                  <a:cubicBezTo>
                    <a:pt x="2949" y="11064"/>
                    <a:pt x="3192" y="11095"/>
                    <a:pt x="3465" y="11125"/>
                  </a:cubicBezTo>
                  <a:cubicBezTo>
                    <a:pt x="3678" y="11156"/>
                    <a:pt x="3952" y="11216"/>
                    <a:pt x="4225" y="11277"/>
                  </a:cubicBezTo>
                  <a:cubicBezTo>
                    <a:pt x="4469" y="11308"/>
                    <a:pt x="4742" y="11399"/>
                    <a:pt x="4985" y="11429"/>
                  </a:cubicBezTo>
                  <a:cubicBezTo>
                    <a:pt x="5198" y="11460"/>
                    <a:pt x="5472" y="11520"/>
                    <a:pt x="5684" y="11520"/>
                  </a:cubicBezTo>
                  <a:cubicBezTo>
                    <a:pt x="5988" y="11520"/>
                    <a:pt x="6292" y="11429"/>
                    <a:pt x="6657" y="11368"/>
                  </a:cubicBezTo>
                  <a:cubicBezTo>
                    <a:pt x="6991" y="11247"/>
                    <a:pt x="7295" y="11125"/>
                    <a:pt x="7508" y="10973"/>
                  </a:cubicBezTo>
                  <a:lnTo>
                    <a:pt x="6900" y="9119"/>
                  </a:lnTo>
                  <a:cubicBezTo>
                    <a:pt x="6687" y="9180"/>
                    <a:pt x="6505" y="9241"/>
                    <a:pt x="6353" y="9271"/>
                  </a:cubicBezTo>
                  <a:cubicBezTo>
                    <a:pt x="6201" y="9301"/>
                    <a:pt x="5988" y="9301"/>
                    <a:pt x="5806" y="9301"/>
                  </a:cubicBezTo>
                  <a:cubicBezTo>
                    <a:pt x="5472" y="9301"/>
                    <a:pt x="5137" y="9271"/>
                    <a:pt x="4772" y="9180"/>
                  </a:cubicBezTo>
                  <a:cubicBezTo>
                    <a:pt x="4438" y="9119"/>
                    <a:pt x="4104" y="9089"/>
                    <a:pt x="3709" y="9089"/>
                  </a:cubicBezTo>
                  <a:cubicBezTo>
                    <a:pt x="3557" y="9089"/>
                    <a:pt x="3374" y="9089"/>
                    <a:pt x="3192" y="9119"/>
                  </a:cubicBezTo>
                  <a:cubicBezTo>
                    <a:pt x="3010" y="9149"/>
                    <a:pt x="2766" y="9241"/>
                    <a:pt x="2554" y="9301"/>
                  </a:cubicBezTo>
                  <a:cubicBezTo>
                    <a:pt x="2918" y="8906"/>
                    <a:pt x="3192" y="8511"/>
                    <a:pt x="3374" y="8177"/>
                  </a:cubicBezTo>
                  <a:cubicBezTo>
                    <a:pt x="3557" y="7842"/>
                    <a:pt x="3678" y="7447"/>
                    <a:pt x="3709" y="7083"/>
                  </a:cubicBezTo>
                  <a:lnTo>
                    <a:pt x="6353" y="7083"/>
                  </a:lnTo>
                  <a:lnTo>
                    <a:pt x="6353" y="5198"/>
                  </a:lnTo>
                  <a:lnTo>
                    <a:pt x="3405" y="5198"/>
                  </a:lnTo>
                  <a:cubicBezTo>
                    <a:pt x="3253" y="4803"/>
                    <a:pt x="3101" y="4438"/>
                    <a:pt x="2918" y="4104"/>
                  </a:cubicBezTo>
                  <a:cubicBezTo>
                    <a:pt x="2736" y="3769"/>
                    <a:pt x="2645" y="3465"/>
                    <a:pt x="2645" y="3131"/>
                  </a:cubicBezTo>
                  <a:cubicBezTo>
                    <a:pt x="2645" y="2766"/>
                    <a:pt x="2736" y="2523"/>
                    <a:pt x="2949" y="2310"/>
                  </a:cubicBezTo>
                  <a:cubicBezTo>
                    <a:pt x="3192" y="2128"/>
                    <a:pt x="3465" y="2006"/>
                    <a:pt x="3800" y="2006"/>
                  </a:cubicBezTo>
                  <a:cubicBezTo>
                    <a:pt x="4134" y="2006"/>
                    <a:pt x="4529" y="2128"/>
                    <a:pt x="4924" y="2371"/>
                  </a:cubicBezTo>
                  <a:cubicBezTo>
                    <a:pt x="5320" y="2584"/>
                    <a:pt x="5654" y="2858"/>
                    <a:pt x="5928" y="3192"/>
                  </a:cubicBezTo>
                  <a:lnTo>
                    <a:pt x="7204" y="1642"/>
                  </a:lnTo>
                  <a:cubicBezTo>
                    <a:pt x="6809" y="1095"/>
                    <a:pt x="6292" y="699"/>
                    <a:pt x="5684" y="426"/>
                  </a:cubicBezTo>
                  <a:cubicBezTo>
                    <a:pt x="5076" y="152"/>
                    <a:pt x="4438" y="0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1"/>
          <p:cNvGrpSpPr/>
          <p:nvPr/>
        </p:nvGrpSpPr>
        <p:grpSpPr>
          <a:xfrm>
            <a:off x="-258989" y="4108062"/>
            <a:ext cx="673488" cy="673488"/>
            <a:chOff x="3993675" y="-205462"/>
            <a:chExt cx="662100" cy="662100"/>
          </a:xfrm>
        </p:grpSpPr>
        <p:sp>
          <p:nvSpPr>
            <p:cNvPr id="834" name="Google Shape;834;p41"/>
            <p:cNvSpPr/>
            <p:nvPr/>
          </p:nvSpPr>
          <p:spPr>
            <a:xfrm>
              <a:off x="3993675" y="-205462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209889" y="-64140"/>
              <a:ext cx="229666" cy="379472"/>
            </a:xfrm>
            <a:custGeom>
              <a:avLst/>
              <a:gdLst/>
              <a:ahLst/>
              <a:cxnLst/>
              <a:rect l="l" t="t" r="r" b="b"/>
              <a:pathLst>
                <a:path w="7782" h="12858" extrusionOk="0">
                  <a:moveTo>
                    <a:pt x="3556" y="3283"/>
                  </a:moveTo>
                  <a:lnTo>
                    <a:pt x="3556" y="4985"/>
                  </a:lnTo>
                  <a:cubicBezTo>
                    <a:pt x="3252" y="4924"/>
                    <a:pt x="3009" y="4803"/>
                    <a:pt x="2857" y="4651"/>
                  </a:cubicBezTo>
                  <a:cubicBezTo>
                    <a:pt x="2705" y="4529"/>
                    <a:pt x="2614" y="4347"/>
                    <a:pt x="2614" y="4104"/>
                  </a:cubicBezTo>
                  <a:cubicBezTo>
                    <a:pt x="2614" y="3648"/>
                    <a:pt x="2948" y="3405"/>
                    <a:pt x="3556" y="3283"/>
                  </a:cubicBezTo>
                  <a:close/>
                  <a:moveTo>
                    <a:pt x="4256" y="7538"/>
                  </a:moveTo>
                  <a:cubicBezTo>
                    <a:pt x="4559" y="7660"/>
                    <a:pt x="4833" y="7812"/>
                    <a:pt x="5015" y="7903"/>
                  </a:cubicBezTo>
                  <a:cubicBezTo>
                    <a:pt x="5198" y="8055"/>
                    <a:pt x="5319" y="8268"/>
                    <a:pt x="5319" y="8481"/>
                  </a:cubicBezTo>
                  <a:cubicBezTo>
                    <a:pt x="5319" y="8940"/>
                    <a:pt x="4967" y="9182"/>
                    <a:pt x="4365" y="9182"/>
                  </a:cubicBezTo>
                  <a:cubicBezTo>
                    <a:pt x="4329" y="9182"/>
                    <a:pt x="4293" y="9181"/>
                    <a:pt x="4256" y="9180"/>
                  </a:cubicBezTo>
                  <a:lnTo>
                    <a:pt x="4256" y="7538"/>
                  </a:lnTo>
                  <a:close/>
                  <a:moveTo>
                    <a:pt x="3526" y="0"/>
                  </a:moveTo>
                  <a:lnTo>
                    <a:pt x="3526" y="1399"/>
                  </a:lnTo>
                  <a:cubicBezTo>
                    <a:pt x="3100" y="1459"/>
                    <a:pt x="2705" y="1550"/>
                    <a:pt x="2310" y="1702"/>
                  </a:cubicBezTo>
                  <a:cubicBezTo>
                    <a:pt x="1945" y="1854"/>
                    <a:pt x="1581" y="2067"/>
                    <a:pt x="1338" y="2310"/>
                  </a:cubicBezTo>
                  <a:cubicBezTo>
                    <a:pt x="1034" y="2584"/>
                    <a:pt x="790" y="2888"/>
                    <a:pt x="638" y="3283"/>
                  </a:cubicBezTo>
                  <a:cubicBezTo>
                    <a:pt x="456" y="3617"/>
                    <a:pt x="365" y="4043"/>
                    <a:pt x="365" y="4529"/>
                  </a:cubicBezTo>
                  <a:cubicBezTo>
                    <a:pt x="365" y="4864"/>
                    <a:pt x="426" y="5198"/>
                    <a:pt x="517" y="5472"/>
                  </a:cubicBezTo>
                  <a:cubicBezTo>
                    <a:pt x="638" y="5745"/>
                    <a:pt x="790" y="5958"/>
                    <a:pt x="1034" y="6201"/>
                  </a:cubicBezTo>
                  <a:cubicBezTo>
                    <a:pt x="1246" y="6414"/>
                    <a:pt x="1520" y="6627"/>
                    <a:pt x="1854" y="6779"/>
                  </a:cubicBezTo>
                  <a:cubicBezTo>
                    <a:pt x="2189" y="6931"/>
                    <a:pt x="2584" y="7082"/>
                    <a:pt x="3040" y="7234"/>
                  </a:cubicBezTo>
                  <a:lnTo>
                    <a:pt x="3678" y="7417"/>
                  </a:lnTo>
                  <a:lnTo>
                    <a:pt x="3678" y="9241"/>
                  </a:lnTo>
                  <a:cubicBezTo>
                    <a:pt x="3374" y="9210"/>
                    <a:pt x="3040" y="9119"/>
                    <a:pt x="2736" y="8997"/>
                  </a:cubicBezTo>
                  <a:cubicBezTo>
                    <a:pt x="2432" y="8906"/>
                    <a:pt x="2158" y="8785"/>
                    <a:pt x="1885" y="8663"/>
                  </a:cubicBezTo>
                  <a:cubicBezTo>
                    <a:pt x="1672" y="8541"/>
                    <a:pt x="1429" y="8450"/>
                    <a:pt x="1277" y="8329"/>
                  </a:cubicBezTo>
                  <a:cubicBezTo>
                    <a:pt x="1125" y="8207"/>
                    <a:pt x="1034" y="8146"/>
                    <a:pt x="973" y="8086"/>
                  </a:cubicBezTo>
                  <a:lnTo>
                    <a:pt x="0" y="10061"/>
                  </a:lnTo>
                  <a:cubicBezTo>
                    <a:pt x="486" y="10426"/>
                    <a:pt x="1064" y="10669"/>
                    <a:pt x="1672" y="10882"/>
                  </a:cubicBezTo>
                  <a:cubicBezTo>
                    <a:pt x="2280" y="11064"/>
                    <a:pt x="2888" y="11216"/>
                    <a:pt x="3526" y="11247"/>
                  </a:cubicBezTo>
                  <a:lnTo>
                    <a:pt x="3526" y="12858"/>
                  </a:lnTo>
                  <a:lnTo>
                    <a:pt x="4468" y="12858"/>
                  </a:lnTo>
                  <a:lnTo>
                    <a:pt x="4468" y="11247"/>
                  </a:lnTo>
                  <a:cubicBezTo>
                    <a:pt x="4894" y="11247"/>
                    <a:pt x="5350" y="11186"/>
                    <a:pt x="5745" y="11064"/>
                  </a:cubicBezTo>
                  <a:cubicBezTo>
                    <a:pt x="6140" y="10943"/>
                    <a:pt x="6505" y="10760"/>
                    <a:pt x="6809" y="10517"/>
                  </a:cubicBezTo>
                  <a:cubicBezTo>
                    <a:pt x="7113" y="10304"/>
                    <a:pt x="7325" y="10000"/>
                    <a:pt x="7508" y="9636"/>
                  </a:cubicBezTo>
                  <a:cubicBezTo>
                    <a:pt x="7721" y="9241"/>
                    <a:pt x="7781" y="8815"/>
                    <a:pt x="7781" y="8298"/>
                  </a:cubicBezTo>
                  <a:cubicBezTo>
                    <a:pt x="7781" y="7873"/>
                    <a:pt x="7721" y="7447"/>
                    <a:pt x="7569" y="7143"/>
                  </a:cubicBezTo>
                  <a:cubicBezTo>
                    <a:pt x="7417" y="6809"/>
                    <a:pt x="7204" y="6535"/>
                    <a:pt x="6961" y="6323"/>
                  </a:cubicBezTo>
                  <a:cubicBezTo>
                    <a:pt x="6687" y="6079"/>
                    <a:pt x="6383" y="5897"/>
                    <a:pt x="5988" y="5745"/>
                  </a:cubicBezTo>
                  <a:cubicBezTo>
                    <a:pt x="5623" y="5593"/>
                    <a:pt x="5198" y="5441"/>
                    <a:pt x="4742" y="5320"/>
                  </a:cubicBezTo>
                  <a:lnTo>
                    <a:pt x="4286" y="5198"/>
                  </a:lnTo>
                  <a:lnTo>
                    <a:pt x="4286" y="3344"/>
                  </a:lnTo>
                  <a:cubicBezTo>
                    <a:pt x="4559" y="3405"/>
                    <a:pt x="4772" y="3465"/>
                    <a:pt x="5046" y="3557"/>
                  </a:cubicBezTo>
                  <a:cubicBezTo>
                    <a:pt x="5319" y="3617"/>
                    <a:pt x="5532" y="3709"/>
                    <a:pt x="5745" y="3800"/>
                  </a:cubicBezTo>
                  <a:cubicBezTo>
                    <a:pt x="5927" y="3891"/>
                    <a:pt x="6110" y="4013"/>
                    <a:pt x="6231" y="4073"/>
                  </a:cubicBezTo>
                  <a:cubicBezTo>
                    <a:pt x="6353" y="4165"/>
                    <a:pt x="6414" y="4225"/>
                    <a:pt x="6444" y="4256"/>
                  </a:cubicBezTo>
                  <a:lnTo>
                    <a:pt x="7508" y="2432"/>
                  </a:lnTo>
                  <a:cubicBezTo>
                    <a:pt x="7143" y="2219"/>
                    <a:pt x="6687" y="2037"/>
                    <a:pt x="6140" y="1794"/>
                  </a:cubicBezTo>
                  <a:cubicBezTo>
                    <a:pt x="5623" y="1611"/>
                    <a:pt x="5076" y="1459"/>
                    <a:pt x="4468" y="1399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0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478;p54"/>
          <p:cNvGrpSpPr/>
          <p:nvPr/>
        </p:nvGrpSpPr>
        <p:grpSpPr>
          <a:xfrm>
            <a:off x="457200" y="285750"/>
            <a:ext cx="1883216" cy="304800"/>
            <a:chOff x="4404545" y="3301592"/>
            <a:chExt cx="782403" cy="129272"/>
          </a:xfrm>
        </p:grpSpPr>
        <p:sp>
          <p:nvSpPr>
            <p:cNvPr id="9" name="Google Shape;1479;p54"/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Data source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0" name="Google Shape;1480;p54"/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57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Yahoo finance through utilizing </a:t>
            </a:r>
            <a:r>
              <a:rPr lang="en-GB" sz="1800" err="1">
                <a:solidFill>
                  <a:schemeClr val="accent5"/>
                </a:solidFill>
                <a:latin typeface="Rubik" charset="-79"/>
                <a:cs typeface="Rubik" charset="-79"/>
              </a:rPr>
              <a:t>yfinance</a:t>
            </a:r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 library</a:t>
            </a:r>
          </a:p>
        </p:txBody>
      </p:sp>
      <p:grpSp>
        <p:nvGrpSpPr>
          <p:cNvPr id="12" name="Google Shape;1478;p54"/>
          <p:cNvGrpSpPr/>
          <p:nvPr/>
        </p:nvGrpSpPr>
        <p:grpSpPr>
          <a:xfrm>
            <a:off x="6553193" y="285762"/>
            <a:ext cx="2438405" cy="304800"/>
            <a:chOff x="4404544" y="3301597"/>
            <a:chExt cx="1013063" cy="129272"/>
          </a:xfrm>
        </p:grpSpPr>
        <p:sp>
          <p:nvSpPr>
            <p:cNvPr id="13" name="Google Shape;1479;p54"/>
            <p:cNvSpPr/>
            <p:nvPr/>
          </p:nvSpPr>
          <p:spPr>
            <a:xfrm>
              <a:off x="4404544" y="3301592"/>
              <a:ext cx="101306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Observation number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4" name="Google Shape;1480;p54"/>
            <p:cNvSpPr/>
            <p:nvPr/>
          </p:nvSpPr>
          <p:spPr>
            <a:xfrm>
              <a:off x="4439865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553200" y="742950"/>
            <a:ext cx="2209800" cy="12292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1258 entries spanning 5 years</a:t>
            </a:r>
          </a:p>
        </p:txBody>
      </p:sp>
      <p:grpSp>
        <p:nvGrpSpPr>
          <p:cNvPr id="16" name="Google Shape;1478;p54"/>
          <p:cNvGrpSpPr/>
          <p:nvPr/>
        </p:nvGrpSpPr>
        <p:grpSpPr>
          <a:xfrm>
            <a:off x="6553185" y="3007159"/>
            <a:ext cx="1828815" cy="543275"/>
            <a:chOff x="4404544" y="3200450"/>
            <a:chExt cx="759802" cy="230414"/>
          </a:xfrm>
        </p:grpSpPr>
        <p:sp>
          <p:nvSpPr>
            <p:cNvPr id="17" name="Google Shape;1479;p54"/>
            <p:cNvSpPr/>
            <p:nvPr/>
          </p:nvSpPr>
          <p:spPr>
            <a:xfrm>
              <a:off x="4404544" y="3200450"/>
              <a:ext cx="759802" cy="230414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Independent parameter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18" name="Google Shape;1480;p54"/>
            <p:cNvSpPr/>
            <p:nvPr/>
          </p:nvSpPr>
          <p:spPr>
            <a:xfrm>
              <a:off x="4439865" y="3267729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478;p54"/>
          <p:cNvGrpSpPr/>
          <p:nvPr/>
        </p:nvGrpSpPr>
        <p:grpSpPr>
          <a:xfrm>
            <a:off x="941514" y="3007166"/>
            <a:ext cx="1828815" cy="543275"/>
            <a:chOff x="4404544" y="3200450"/>
            <a:chExt cx="759802" cy="230414"/>
          </a:xfrm>
        </p:grpSpPr>
        <p:sp>
          <p:nvSpPr>
            <p:cNvPr id="21" name="Google Shape;1479;p54"/>
            <p:cNvSpPr/>
            <p:nvPr/>
          </p:nvSpPr>
          <p:spPr>
            <a:xfrm>
              <a:off x="4404544" y="3200450"/>
              <a:ext cx="759802" cy="230414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Dependent parameter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22" name="Google Shape;1480;p54"/>
            <p:cNvSpPr/>
            <p:nvPr/>
          </p:nvSpPr>
          <p:spPr>
            <a:xfrm>
              <a:off x="4439865" y="3267729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492;p54">
            <a:extLst>
              <a:ext uri="{FF2B5EF4-FFF2-40B4-BE49-F238E27FC236}">
                <a16:creationId xmlns:a16="http://schemas.microsoft.com/office/drawing/2014/main" id="{09040C24-A1F0-105C-A4E5-A7EDB090FACB}"/>
              </a:ext>
            </a:extLst>
          </p:cNvPr>
          <p:cNvSpPr/>
          <p:nvPr/>
        </p:nvSpPr>
        <p:spPr>
          <a:xfrm flipH="1" flipV="1">
            <a:off x="3011422" y="1011172"/>
            <a:ext cx="3121156" cy="3121156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93;p54">
            <a:extLst>
              <a:ext uri="{FF2B5EF4-FFF2-40B4-BE49-F238E27FC236}">
                <a16:creationId xmlns:a16="http://schemas.microsoft.com/office/drawing/2014/main" id="{67603FFE-026A-0B69-C1F6-8BDE3921A385}"/>
              </a:ext>
            </a:extLst>
          </p:cNvPr>
          <p:cNvSpPr/>
          <p:nvPr/>
        </p:nvSpPr>
        <p:spPr>
          <a:xfrm rot="16200000" flipH="1" flipV="1">
            <a:off x="3013920" y="1013670"/>
            <a:ext cx="3121156" cy="3121156"/>
          </a:xfrm>
          <a:prstGeom prst="blockArc">
            <a:avLst>
              <a:gd name="adj1" fmla="val 5387602"/>
              <a:gd name="adj2" fmla="val 0"/>
              <a:gd name="adj3" fmla="val 25000"/>
            </a:avLst>
          </a:prstGeom>
          <a:solidFill>
            <a:schemeClr val="tx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2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1478;p54"/>
          <p:cNvGrpSpPr/>
          <p:nvPr/>
        </p:nvGrpSpPr>
        <p:grpSpPr>
          <a:xfrm>
            <a:off x="3653717" y="730852"/>
            <a:ext cx="1828815" cy="543275"/>
            <a:chOff x="4404544" y="3200450"/>
            <a:chExt cx="759802" cy="230414"/>
          </a:xfrm>
        </p:grpSpPr>
        <p:sp>
          <p:nvSpPr>
            <p:cNvPr id="21" name="Google Shape;1479;p54"/>
            <p:cNvSpPr/>
            <p:nvPr/>
          </p:nvSpPr>
          <p:spPr>
            <a:xfrm>
              <a:off x="4404544" y="3200450"/>
              <a:ext cx="759802" cy="230414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/>
                  </a:solidFill>
                  <a:latin typeface="Rubik" charset="-79"/>
                  <a:cs typeface="Rubik" charset="-79"/>
                </a:rPr>
                <a:t>Dependent parameter</a:t>
              </a:r>
              <a:endParaRPr sz="1600">
                <a:solidFill>
                  <a:schemeClr val="accent5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22" name="Google Shape;1480;p54"/>
            <p:cNvSpPr/>
            <p:nvPr/>
          </p:nvSpPr>
          <p:spPr>
            <a:xfrm>
              <a:off x="4439865" y="3267729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183683" y="2821367"/>
            <a:ext cx="2209800" cy="926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800">
                <a:solidFill>
                  <a:schemeClr val="accent5"/>
                </a:solidFill>
                <a:latin typeface="Rubik"/>
                <a:cs typeface="Rubik"/>
              </a:rPr>
              <a:t>The following day stock price</a:t>
            </a:r>
            <a:endParaRPr lang="en-GB" sz="1800">
              <a:solidFill>
                <a:schemeClr val="accent5"/>
              </a:solidFill>
              <a:latin typeface="Rubik" charset="-79"/>
              <a:cs typeface="Rubik" charset="-79"/>
            </a:endParaRPr>
          </a:p>
        </p:txBody>
      </p:sp>
      <p:sp>
        <p:nvSpPr>
          <p:cNvPr id="3" name="Google Shape;1492;p54">
            <a:extLst>
              <a:ext uri="{FF2B5EF4-FFF2-40B4-BE49-F238E27FC236}">
                <a16:creationId xmlns:a16="http://schemas.microsoft.com/office/drawing/2014/main" id="{09040C24-A1F0-105C-A4E5-A7EDB090FACB}"/>
              </a:ext>
            </a:extLst>
          </p:cNvPr>
          <p:cNvSpPr/>
          <p:nvPr/>
        </p:nvSpPr>
        <p:spPr>
          <a:xfrm flipH="1" flipV="1">
            <a:off x="7593108" y="-1565421"/>
            <a:ext cx="3121156" cy="3121156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93;p54">
            <a:extLst>
              <a:ext uri="{FF2B5EF4-FFF2-40B4-BE49-F238E27FC236}">
                <a16:creationId xmlns:a16="http://schemas.microsoft.com/office/drawing/2014/main" id="{67603FFE-026A-0B69-C1F6-8BDE3921A385}"/>
              </a:ext>
            </a:extLst>
          </p:cNvPr>
          <p:cNvSpPr/>
          <p:nvPr/>
        </p:nvSpPr>
        <p:spPr>
          <a:xfrm rot="16200000" flipH="1" flipV="1">
            <a:off x="7595606" y="-1562923"/>
            <a:ext cx="3121156" cy="3121156"/>
          </a:xfrm>
          <a:prstGeom prst="blockArc">
            <a:avLst>
              <a:gd name="adj1" fmla="val 5387602"/>
              <a:gd name="adj2" fmla="val 0"/>
              <a:gd name="adj3" fmla="val 25000"/>
            </a:avLst>
          </a:prstGeom>
          <a:solidFill>
            <a:schemeClr val="tx2"/>
          </a:solidFill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22">
            <a:extLst>
              <a:ext uri="{FF2B5EF4-FFF2-40B4-BE49-F238E27FC236}">
                <a16:creationId xmlns:a16="http://schemas.microsoft.com/office/drawing/2014/main" id="{385A7612-E4D4-5ABD-AC43-C017E370FB1E}"/>
              </a:ext>
            </a:extLst>
          </p:cNvPr>
          <p:cNvSpPr/>
          <p:nvPr/>
        </p:nvSpPr>
        <p:spPr>
          <a:xfrm>
            <a:off x="5852547" y="2821366"/>
            <a:ext cx="2209800" cy="926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accent5"/>
                </a:solidFill>
                <a:latin typeface="Rubik" charset="-79"/>
                <a:cs typeface="Rubik" charset="-79"/>
              </a:rPr>
              <a:t>The following day stock volume</a:t>
            </a:r>
          </a:p>
        </p:txBody>
      </p:sp>
      <p:sp>
        <p:nvSpPr>
          <p:cNvPr id="4" name="Rounded Rectangle 22">
            <a:extLst>
              <a:ext uri="{FF2B5EF4-FFF2-40B4-BE49-F238E27FC236}">
                <a16:creationId xmlns:a16="http://schemas.microsoft.com/office/drawing/2014/main" id="{6E51D1AA-8697-F7AA-716C-071F24A12676}"/>
              </a:ext>
            </a:extLst>
          </p:cNvPr>
          <p:cNvSpPr/>
          <p:nvPr/>
        </p:nvSpPr>
        <p:spPr>
          <a:xfrm>
            <a:off x="1183683" y="1552443"/>
            <a:ext cx="2209800" cy="926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800">
                <a:solidFill>
                  <a:schemeClr val="accent5"/>
                </a:solidFill>
                <a:latin typeface="Rubik"/>
                <a:cs typeface="Rubik"/>
              </a:rPr>
              <a:t>Stock price predict model</a:t>
            </a:r>
            <a:endParaRPr lang="vi-VN">
              <a:solidFill>
                <a:schemeClr val="accent5"/>
              </a:solidFill>
            </a:endParaRPr>
          </a:p>
        </p:txBody>
      </p:sp>
      <p:sp>
        <p:nvSpPr>
          <p:cNvPr id="6" name="Rounded Rectangle 22">
            <a:extLst>
              <a:ext uri="{FF2B5EF4-FFF2-40B4-BE49-F238E27FC236}">
                <a16:creationId xmlns:a16="http://schemas.microsoft.com/office/drawing/2014/main" id="{8166EA57-A8E9-3FAB-A56C-58CFE31C09DC}"/>
              </a:ext>
            </a:extLst>
          </p:cNvPr>
          <p:cNvSpPr/>
          <p:nvPr/>
        </p:nvSpPr>
        <p:spPr>
          <a:xfrm>
            <a:off x="5852547" y="1552443"/>
            <a:ext cx="2209800" cy="926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800">
                <a:solidFill>
                  <a:schemeClr val="accent5"/>
                </a:solidFill>
                <a:latin typeface="Rubik"/>
                <a:cs typeface="Rubik"/>
              </a:rPr>
              <a:t>Stock volume predict model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6451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EVALUATED LINEAR REGRESSION</a:t>
            </a:r>
            <a:endParaRPr lang="en-GB"/>
          </a:p>
        </p:txBody>
      </p:sp>
      <p:sp>
        <p:nvSpPr>
          <p:cNvPr id="16" name="Title 15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III</a:t>
            </a:r>
            <a:endParaRPr lang="en-GB"/>
          </a:p>
        </p:txBody>
      </p:sp>
      <p:grpSp>
        <p:nvGrpSpPr>
          <p:cNvPr id="107" name="Google Shape;656;p37"/>
          <p:cNvGrpSpPr/>
          <p:nvPr/>
        </p:nvGrpSpPr>
        <p:grpSpPr>
          <a:xfrm>
            <a:off x="5269327" y="512299"/>
            <a:ext cx="2620931" cy="4022956"/>
            <a:chOff x="5962251" y="512299"/>
            <a:chExt cx="2620931" cy="4022956"/>
          </a:xfrm>
        </p:grpSpPr>
        <p:sp>
          <p:nvSpPr>
            <p:cNvPr id="108" name="Google Shape;657;p37"/>
            <p:cNvSpPr/>
            <p:nvPr/>
          </p:nvSpPr>
          <p:spPr>
            <a:xfrm>
              <a:off x="6659130" y="3779581"/>
              <a:ext cx="757316" cy="755674"/>
            </a:xfrm>
            <a:custGeom>
              <a:avLst/>
              <a:gdLst/>
              <a:ahLst/>
              <a:cxnLst/>
              <a:rect l="l" t="t" r="r" b="b"/>
              <a:pathLst>
                <a:path w="13831" h="13801" extrusionOk="0">
                  <a:moveTo>
                    <a:pt x="7023" y="3922"/>
                  </a:moveTo>
                  <a:cubicBezTo>
                    <a:pt x="7173" y="3922"/>
                    <a:pt x="7325" y="3932"/>
                    <a:pt x="7477" y="3952"/>
                  </a:cubicBezTo>
                  <a:cubicBezTo>
                    <a:pt x="7569" y="3952"/>
                    <a:pt x="7660" y="3982"/>
                    <a:pt x="7751" y="4043"/>
                  </a:cubicBezTo>
                  <a:cubicBezTo>
                    <a:pt x="7964" y="4104"/>
                    <a:pt x="8176" y="4195"/>
                    <a:pt x="8389" y="4286"/>
                  </a:cubicBezTo>
                  <a:cubicBezTo>
                    <a:pt x="8876" y="4560"/>
                    <a:pt x="9271" y="4985"/>
                    <a:pt x="9514" y="5441"/>
                  </a:cubicBezTo>
                  <a:cubicBezTo>
                    <a:pt x="9635" y="5624"/>
                    <a:pt x="9727" y="5867"/>
                    <a:pt x="9787" y="6080"/>
                  </a:cubicBezTo>
                  <a:cubicBezTo>
                    <a:pt x="9909" y="6505"/>
                    <a:pt x="9939" y="6961"/>
                    <a:pt x="9879" y="7417"/>
                  </a:cubicBezTo>
                  <a:cubicBezTo>
                    <a:pt x="9879" y="7508"/>
                    <a:pt x="9818" y="7599"/>
                    <a:pt x="9787" y="7691"/>
                  </a:cubicBezTo>
                  <a:cubicBezTo>
                    <a:pt x="9727" y="7903"/>
                    <a:pt x="9635" y="8116"/>
                    <a:pt x="9514" y="8329"/>
                  </a:cubicBezTo>
                  <a:cubicBezTo>
                    <a:pt x="9271" y="8815"/>
                    <a:pt x="8845" y="9210"/>
                    <a:pt x="8389" y="9484"/>
                  </a:cubicBezTo>
                  <a:cubicBezTo>
                    <a:pt x="8207" y="9575"/>
                    <a:pt x="7964" y="9666"/>
                    <a:pt x="7751" y="9727"/>
                  </a:cubicBezTo>
                  <a:cubicBezTo>
                    <a:pt x="7467" y="9808"/>
                    <a:pt x="7170" y="9849"/>
                    <a:pt x="6868" y="9849"/>
                  </a:cubicBezTo>
                  <a:cubicBezTo>
                    <a:pt x="6717" y="9849"/>
                    <a:pt x="6566" y="9839"/>
                    <a:pt x="6414" y="9818"/>
                  </a:cubicBezTo>
                  <a:cubicBezTo>
                    <a:pt x="6353" y="9818"/>
                    <a:pt x="6231" y="9788"/>
                    <a:pt x="6140" y="9727"/>
                  </a:cubicBezTo>
                  <a:cubicBezTo>
                    <a:pt x="5927" y="9666"/>
                    <a:pt x="5745" y="9575"/>
                    <a:pt x="5502" y="9484"/>
                  </a:cubicBezTo>
                  <a:cubicBezTo>
                    <a:pt x="5015" y="9210"/>
                    <a:pt x="4620" y="8815"/>
                    <a:pt x="4377" y="8329"/>
                  </a:cubicBezTo>
                  <a:cubicBezTo>
                    <a:pt x="4255" y="8147"/>
                    <a:pt x="4164" y="7903"/>
                    <a:pt x="4103" y="7691"/>
                  </a:cubicBezTo>
                  <a:cubicBezTo>
                    <a:pt x="3982" y="7265"/>
                    <a:pt x="3951" y="6809"/>
                    <a:pt x="4012" y="6353"/>
                  </a:cubicBezTo>
                  <a:cubicBezTo>
                    <a:pt x="4012" y="6262"/>
                    <a:pt x="4073" y="6171"/>
                    <a:pt x="4103" y="6080"/>
                  </a:cubicBezTo>
                  <a:cubicBezTo>
                    <a:pt x="4164" y="5867"/>
                    <a:pt x="4255" y="5654"/>
                    <a:pt x="4377" y="5441"/>
                  </a:cubicBezTo>
                  <a:cubicBezTo>
                    <a:pt x="4620" y="4955"/>
                    <a:pt x="5046" y="4560"/>
                    <a:pt x="5502" y="4286"/>
                  </a:cubicBezTo>
                  <a:cubicBezTo>
                    <a:pt x="5684" y="4195"/>
                    <a:pt x="5927" y="4104"/>
                    <a:pt x="6140" y="4043"/>
                  </a:cubicBezTo>
                  <a:cubicBezTo>
                    <a:pt x="6424" y="3962"/>
                    <a:pt x="6721" y="3922"/>
                    <a:pt x="7023" y="3922"/>
                  </a:cubicBezTo>
                  <a:close/>
                  <a:moveTo>
                    <a:pt x="6079" y="1"/>
                  </a:moveTo>
                  <a:lnTo>
                    <a:pt x="6079" y="1885"/>
                  </a:lnTo>
                  <a:cubicBezTo>
                    <a:pt x="5258" y="1976"/>
                    <a:pt x="4499" y="2341"/>
                    <a:pt x="3860" y="2797"/>
                  </a:cubicBezTo>
                  <a:lnTo>
                    <a:pt x="2523" y="1460"/>
                  </a:lnTo>
                  <a:lnTo>
                    <a:pt x="1398" y="2584"/>
                  </a:lnTo>
                  <a:lnTo>
                    <a:pt x="2736" y="3922"/>
                  </a:lnTo>
                  <a:cubicBezTo>
                    <a:pt x="2310" y="4530"/>
                    <a:pt x="1976" y="5229"/>
                    <a:pt x="1854" y="6019"/>
                  </a:cubicBezTo>
                  <a:lnTo>
                    <a:pt x="1854" y="6140"/>
                  </a:lnTo>
                  <a:lnTo>
                    <a:pt x="0" y="6140"/>
                  </a:lnTo>
                  <a:lnTo>
                    <a:pt x="0" y="7751"/>
                  </a:lnTo>
                  <a:lnTo>
                    <a:pt x="1854" y="7751"/>
                  </a:lnTo>
                  <a:cubicBezTo>
                    <a:pt x="1976" y="8572"/>
                    <a:pt x="2310" y="9332"/>
                    <a:pt x="2766" y="9940"/>
                  </a:cubicBezTo>
                  <a:lnTo>
                    <a:pt x="1429" y="11247"/>
                  </a:lnTo>
                  <a:lnTo>
                    <a:pt x="2584" y="12402"/>
                  </a:lnTo>
                  <a:lnTo>
                    <a:pt x="3891" y="11065"/>
                  </a:lnTo>
                  <a:cubicBezTo>
                    <a:pt x="4499" y="11490"/>
                    <a:pt x="5198" y="11824"/>
                    <a:pt x="5988" y="11946"/>
                  </a:cubicBezTo>
                  <a:lnTo>
                    <a:pt x="6110" y="11946"/>
                  </a:lnTo>
                  <a:lnTo>
                    <a:pt x="6110" y="13800"/>
                  </a:lnTo>
                  <a:lnTo>
                    <a:pt x="7751" y="13800"/>
                  </a:lnTo>
                  <a:lnTo>
                    <a:pt x="7751" y="11946"/>
                  </a:lnTo>
                  <a:cubicBezTo>
                    <a:pt x="8541" y="11824"/>
                    <a:pt x="9301" y="11490"/>
                    <a:pt x="9909" y="11034"/>
                  </a:cubicBezTo>
                  <a:lnTo>
                    <a:pt x="11246" y="12372"/>
                  </a:lnTo>
                  <a:lnTo>
                    <a:pt x="12371" y="11217"/>
                  </a:lnTo>
                  <a:lnTo>
                    <a:pt x="11034" y="9879"/>
                  </a:lnTo>
                  <a:cubicBezTo>
                    <a:pt x="11490" y="9271"/>
                    <a:pt x="11794" y="8603"/>
                    <a:pt x="11915" y="7812"/>
                  </a:cubicBezTo>
                  <a:cubicBezTo>
                    <a:pt x="11976" y="7751"/>
                    <a:pt x="11976" y="7751"/>
                    <a:pt x="11976" y="7721"/>
                  </a:cubicBezTo>
                  <a:lnTo>
                    <a:pt x="13830" y="7721"/>
                  </a:lnTo>
                  <a:lnTo>
                    <a:pt x="13830" y="6080"/>
                  </a:lnTo>
                  <a:lnTo>
                    <a:pt x="11976" y="6080"/>
                  </a:lnTo>
                  <a:cubicBezTo>
                    <a:pt x="11854" y="5289"/>
                    <a:pt x="11520" y="4530"/>
                    <a:pt x="11034" y="3891"/>
                  </a:cubicBezTo>
                  <a:lnTo>
                    <a:pt x="12371" y="2554"/>
                  </a:lnTo>
                  <a:lnTo>
                    <a:pt x="11246" y="1429"/>
                  </a:lnTo>
                  <a:lnTo>
                    <a:pt x="9909" y="2736"/>
                  </a:lnTo>
                  <a:cubicBezTo>
                    <a:pt x="9301" y="2341"/>
                    <a:pt x="8602" y="1976"/>
                    <a:pt x="7812" y="1885"/>
                  </a:cubicBezTo>
                  <a:lnTo>
                    <a:pt x="7690" y="1885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658;p37"/>
            <p:cNvGrpSpPr/>
            <p:nvPr/>
          </p:nvGrpSpPr>
          <p:grpSpPr>
            <a:xfrm>
              <a:off x="7013485" y="941542"/>
              <a:ext cx="1569697" cy="3260412"/>
              <a:chOff x="3889827" y="1458425"/>
              <a:chExt cx="693912" cy="1441321"/>
            </a:xfrm>
          </p:grpSpPr>
          <p:sp>
            <p:nvSpPr>
              <p:cNvPr id="122" name="Google Shape;659;p37"/>
              <p:cNvSpPr/>
              <p:nvPr/>
            </p:nvSpPr>
            <p:spPr>
              <a:xfrm>
                <a:off x="3889827" y="1458425"/>
                <a:ext cx="693912" cy="1441321"/>
              </a:xfrm>
              <a:custGeom>
                <a:avLst/>
                <a:gdLst/>
                <a:ahLst/>
                <a:cxnLst/>
                <a:rect l="l" t="t" r="r" b="b"/>
                <a:pathLst>
                  <a:path w="40975" h="85109" extrusionOk="0">
                    <a:moveTo>
                      <a:pt x="3679" y="0"/>
                    </a:moveTo>
                    <a:cubicBezTo>
                      <a:pt x="1642" y="0"/>
                      <a:pt x="1" y="1672"/>
                      <a:pt x="1" y="3678"/>
                    </a:cubicBezTo>
                    <a:lnTo>
                      <a:pt x="1" y="81430"/>
                    </a:lnTo>
                    <a:cubicBezTo>
                      <a:pt x="1" y="83467"/>
                      <a:pt x="1673" y="85108"/>
                      <a:pt x="3679" y="85108"/>
                    </a:cubicBezTo>
                    <a:lnTo>
                      <a:pt x="37266" y="85108"/>
                    </a:lnTo>
                    <a:cubicBezTo>
                      <a:pt x="39333" y="85108"/>
                      <a:pt x="40974" y="83436"/>
                      <a:pt x="40974" y="81430"/>
                    </a:cubicBezTo>
                    <a:lnTo>
                      <a:pt x="40974" y="3678"/>
                    </a:lnTo>
                    <a:cubicBezTo>
                      <a:pt x="40974" y="1642"/>
                      <a:pt x="39303" y="0"/>
                      <a:pt x="37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60;p37"/>
              <p:cNvSpPr/>
              <p:nvPr/>
            </p:nvSpPr>
            <p:spPr>
              <a:xfrm>
                <a:off x="3933083" y="1504239"/>
                <a:ext cx="607374" cy="1347653"/>
              </a:xfrm>
              <a:custGeom>
                <a:avLst/>
                <a:gdLst/>
                <a:ahLst/>
                <a:cxnLst/>
                <a:rect l="l" t="t" r="r" b="b"/>
                <a:pathLst>
                  <a:path w="35865" h="79578" extrusionOk="0">
                    <a:moveTo>
                      <a:pt x="4924" y="1"/>
                    </a:moveTo>
                    <a:cubicBezTo>
                      <a:pt x="2189" y="1"/>
                      <a:pt x="0" y="2463"/>
                      <a:pt x="0" y="5472"/>
                    </a:cubicBezTo>
                    <a:lnTo>
                      <a:pt x="0" y="74531"/>
                    </a:lnTo>
                    <a:cubicBezTo>
                      <a:pt x="0" y="77283"/>
                      <a:pt x="1831" y="79577"/>
                      <a:pt x="3934" y="79577"/>
                    </a:cubicBezTo>
                    <a:cubicBezTo>
                      <a:pt x="4130" y="79577"/>
                      <a:pt x="4329" y="79557"/>
                      <a:pt x="4529" y="79515"/>
                    </a:cubicBezTo>
                    <a:lnTo>
                      <a:pt x="30457" y="79515"/>
                    </a:lnTo>
                    <a:cubicBezTo>
                      <a:pt x="30729" y="79557"/>
                      <a:pt x="30995" y="79578"/>
                      <a:pt x="31254" y="79578"/>
                    </a:cubicBezTo>
                    <a:cubicBezTo>
                      <a:pt x="33989" y="79578"/>
                      <a:pt x="35864" y="77308"/>
                      <a:pt x="35837" y="74531"/>
                    </a:cubicBezTo>
                    <a:lnTo>
                      <a:pt x="35837" y="5472"/>
                    </a:lnTo>
                    <a:cubicBezTo>
                      <a:pt x="35837" y="2432"/>
                      <a:pt x="33618" y="1"/>
                      <a:pt x="30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61;p37"/>
              <p:cNvSpPr/>
              <p:nvPr/>
            </p:nvSpPr>
            <p:spPr>
              <a:xfrm>
                <a:off x="4008756" y="2585323"/>
                <a:ext cx="458651" cy="3099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27083" y="183"/>
                    </a:lnTo>
                    <a:lnTo>
                      <a:pt x="270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62;p37"/>
              <p:cNvSpPr/>
              <p:nvPr/>
            </p:nvSpPr>
            <p:spPr>
              <a:xfrm>
                <a:off x="4008756" y="2630104"/>
                <a:ext cx="458651" cy="3624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27083" y="214"/>
                    </a:lnTo>
                    <a:lnTo>
                      <a:pt x="270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63;p37"/>
              <p:cNvSpPr/>
              <p:nvPr/>
            </p:nvSpPr>
            <p:spPr>
              <a:xfrm>
                <a:off x="4008756" y="2674376"/>
                <a:ext cx="458651" cy="3624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27083" y="214"/>
                    </a:lnTo>
                    <a:lnTo>
                      <a:pt x="270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64;p37"/>
              <p:cNvSpPr/>
              <p:nvPr/>
            </p:nvSpPr>
            <p:spPr>
              <a:xfrm>
                <a:off x="4008756" y="2719682"/>
                <a:ext cx="458651" cy="3099"/>
              </a:xfrm>
              <a:custGeom>
                <a:avLst/>
                <a:gdLst/>
                <a:ahLst/>
                <a:cxnLst/>
                <a:rect l="l" t="t" r="r" b="b"/>
                <a:pathLst>
                  <a:path w="27083" h="183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7083" y="183"/>
                    </a:lnTo>
                    <a:lnTo>
                      <a:pt x="270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65;p37"/>
              <p:cNvSpPr/>
              <p:nvPr/>
            </p:nvSpPr>
            <p:spPr>
              <a:xfrm>
                <a:off x="4008756" y="2763954"/>
                <a:ext cx="292908" cy="3624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14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17296" y="213"/>
                    </a:lnTo>
                    <a:lnTo>
                      <a:pt x="172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66;p37"/>
              <p:cNvSpPr/>
              <p:nvPr/>
            </p:nvSpPr>
            <p:spPr>
              <a:xfrm>
                <a:off x="4088037" y="1622135"/>
                <a:ext cx="105014" cy="116868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6901" extrusionOk="0">
                    <a:moveTo>
                      <a:pt x="0" y="0"/>
                    </a:moveTo>
                    <a:lnTo>
                      <a:pt x="0" y="6900"/>
                    </a:lnTo>
                    <a:lnTo>
                      <a:pt x="6140" y="6900"/>
                    </a:lnTo>
                    <a:cubicBezTo>
                      <a:pt x="6201" y="6687"/>
                      <a:pt x="6201" y="6414"/>
                      <a:pt x="6201" y="6171"/>
                    </a:cubicBezTo>
                    <a:cubicBezTo>
                      <a:pt x="6201" y="2766"/>
                      <a:pt x="343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67;p37"/>
              <p:cNvSpPr/>
              <p:nvPr/>
            </p:nvSpPr>
            <p:spPr>
              <a:xfrm>
                <a:off x="3982504" y="1622135"/>
                <a:ext cx="172974" cy="210028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2402" extrusionOk="0">
                    <a:moveTo>
                      <a:pt x="6201" y="0"/>
                    </a:moveTo>
                    <a:cubicBezTo>
                      <a:pt x="4316" y="0"/>
                      <a:pt x="2614" y="851"/>
                      <a:pt x="1490" y="2189"/>
                    </a:cubicBezTo>
                    <a:cubicBezTo>
                      <a:pt x="578" y="3283"/>
                      <a:pt x="0" y="4712"/>
                      <a:pt x="0" y="6231"/>
                    </a:cubicBezTo>
                    <a:cubicBezTo>
                      <a:pt x="0" y="6444"/>
                      <a:pt x="0" y="6718"/>
                      <a:pt x="31" y="6930"/>
                    </a:cubicBezTo>
                    <a:cubicBezTo>
                      <a:pt x="365" y="10031"/>
                      <a:pt x="3009" y="12402"/>
                      <a:pt x="6201" y="12402"/>
                    </a:cubicBezTo>
                    <a:cubicBezTo>
                      <a:pt x="7751" y="12402"/>
                      <a:pt x="9149" y="11855"/>
                      <a:pt x="10213" y="10943"/>
                    </a:cubicBezTo>
                    <a:lnTo>
                      <a:pt x="6201" y="6900"/>
                    </a:lnTo>
                    <a:lnTo>
                      <a:pt x="6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68;p37"/>
              <p:cNvSpPr/>
              <p:nvPr/>
            </p:nvSpPr>
            <p:spPr>
              <a:xfrm>
                <a:off x="4087004" y="1738998"/>
                <a:ext cx="104506" cy="68468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4043" extrusionOk="0">
                    <a:moveTo>
                      <a:pt x="0" y="0"/>
                    </a:moveTo>
                    <a:lnTo>
                      <a:pt x="4013" y="4043"/>
                    </a:lnTo>
                    <a:cubicBezTo>
                      <a:pt x="5198" y="3009"/>
                      <a:pt x="5988" y="1611"/>
                      <a:pt x="6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69;p37"/>
              <p:cNvSpPr/>
              <p:nvPr/>
            </p:nvSpPr>
            <p:spPr>
              <a:xfrm>
                <a:off x="4242482" y="1702432"/>
                <a:ext cx="251722" cy="6198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366" extrusionOk="0">
                    <a:moveTo>
                      <a:pt x="0" y="1"/>
                    </a:moveTo>
                    <a:lnTo>
                      <a:pt x="0" y="366"/>
                    </a:lnTo>
                    <a:lnTo>
                      <a:pt x="14864" y="366"/>
                    </a:lnTo>
                    <a:lnTo>
                      <a:pt x="148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0;p37"/>
              <p:cNvSpPr/>
              <p:nvPr/>
            </p:nvSpPr>
            <p:spPr>
              <a:xfrm>
                <a:off x="4242482" y="1741047"/>
                <a:ext cx="251722" cy="6198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366" extrusionOk="0">
                    <a:moveTo>
                      <a:pt x="0" y="1"/>
                    </a:moveTo>
                    <a:lnTo>
                      <a:pt x="0" y="365"/>
                    </a:lnTo>
                    <a:lnTo>
                      <a:pt x="14864" y="365"/>
                    </a:lnTo>
                    <a:lnTo>
                      <a:pt x="148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1;p37"/>
              <p:cNvSpPr/>
              <p:nvPr/>
            </p:nvSpPr>
            <p:spPr>
              <a:xfrm>
                <a:off x="4242482" y="1779663"/>
                <a:ext cx="251722" cy="6198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366" extrusionOk="0">
                    <a:moveTo>
                      <a:pt x="0" y="0"/>
                    </a:moveTo>
                    <a:lnTo>
                      <a:pt x="0" y="365"/>
                    </a:lnTo>
                    <a:lnTo>
                      <a:pt x="14864" y="365"/>
                    </a:lnTo>
                    <a:lnTo>
                      <a:pt x="148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2;p37"/>
              <p:cNvSpPr/>
              <p:nvPr/>
            </p:nvSpPr>
            <p:spPr>
              <a:xfrm>
                <a:off x="4242482" y="1818262"/>
                <a:ext cx="110162" cy="6198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366" extrusionOk="0">
                    <a:moveTo>
                      <a:pt x="0" y="1"/>
                    </a:moveTo>
                    <a:lnTo>
                      <a:pt x="0" y="366"/>
                    </a:lnTo>
                    <a:lnTo>
                      <a:pt x="6505" y="36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3;p37"/>
              <p:cNvSpPr/>
              <p:nvPr/>
            </p:nvSpPr>
            <p:spPr>
              <a:xfrm>
                <a:off x="4242482" y="1654569"/>
                <a:ext cx="175531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365" h="1460" extrusionOk="0">
                    <a:moveTo>
                      <a:pt x="0" y="0"/>
                    </a:moveTo>
                    <a:lnTo>
                      <a:pt x="0" y="1459"/>
                    </a:lnTo>
                    <a:lnTo>
                      <a:pt x="10365" y="1459"/>
                    </a:lnTo>
                    <a:lnTo>
                      <a:pt x="103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4;p37"/>
              <p:cNvSpPr/>
              <p:nvPr/>
            </p:nvSpPr>
            <p:spPr>
              <a:xfrm>
                <a:off x="3935658" y="2524571"/>
                <a:ext cx="605359" cy="3624"/>
              </a:xfrm>
              <a:custGeom>
                <a:avLst/>
                <a:gdLst/>
                <a:ahLst/>
                <a:cxnLst/>
                <a:rect l="l" t="t" r="r" b="b"/>
                <a:pathLst>
                  <a:path w="35746" h="214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35746" y="213"/>
                    </a:lnTo>
                    <a:lnTo>
                      <a:pt x="357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5;p37"/>
              <p:cNvSpPr/>
              <p:nvPr/>
            </p:nvSpPr>
            <p:spPr>
              <a:xfrm>
                <a:off x="3935658" y="1888803"/>
                <a:ext cx="605359" cy="3607"/>
              </a:xfrm>
              <a:custGeom>
                <a:avLst/>
                <a:gdLst/>
                <a:ahLst/>
                <a:cxnLst/>
                <a:rect l="l" t="t" r="r" b="b"/>
                <a:pathLst>
                  <a:path w="35746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35746" y="213"/>
                    </a:lnTo>
                    <a:lnTo>
                      <a:pt x="357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76;p37"/>
              <p:cNvSpPr/>
              <p:nvPr/>
            </p:nvSpPr>
            <p:spPr>
              <a:xfrm>
                <a:off x="3988161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92" y="372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77;p37"/>
              <p:cNvSpPr/>
              <p:nvPr/>
            </p:nvSpPr>
            <p:spPr>
              <a:xfrm>
                <a:off x="4044797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0" y="1"/>
                    </a:moveTo>
                    <a:lnTo>
                      <a:pt x="0" y="37205"/>
                    </a:lnTo>
                    <a:lnTo>
                      <a:pt x="91" y="3720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78;p37"/>
              <p:cNvSpPr/>
              <p:nvPr/>
            </p:nvSpPr>
            <p:spPr>
              <a:xfrm>
                <a:off x="4100909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0" y="1"/>
                    </a:moveTo>
                    <a:lnTo>
                      <a:pt x="0" y="37205"/>
                    </a:lnTo>
                    <a:lnTo>
                      <a:pt x="91" y="3720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79;p37"/>
              <p:cNvSpPr/>
              <p:nvPr/>
            </p:nvSpPr>
            <p:spPr>
              <a:xfrm>
                <a:off x="4157528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92" y="372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;p37"/>
              <p:cNvSpPr/>
              <p:nvPr/>
            </p:nvSpPr>
            <p:spPr>
              <a:xfrm>
                <a:off x="4213639" y="1894460"/>
                <a:ext cx="1050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62" y="37205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1;p37"/>
              <p:cNvSpPr/>
              <p:nvPr/>
            </p:nvSpPr>
            <p:spPr>
              <a:xfrm>
                <a:off x="4270275" y="1894460"/>
                <a:ext cx="1050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205" extrusionOk="0">
                    <a:moveTo>
                      <a:pt x="0" y="1"/>
                    </a:moveTo>
                    <a:lnTo>
                      <a:pt x="0" y="37205"/>
                    </a:lnTo>
                    <a:lnTo>
                      <a:pt x="61" y="3720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2;p37"/>
              <p:cNvSpPr/>
              <p:nvPr/>
            </p:nvSpPr>
            <p:spPr>
              <a:xfrm>
                <a:off x="4326386" y="1894460"/>
                <a:ext cx="1050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61" y="3720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3;p37"/>
              <p:cNvSpPr/>
              <p:nvPr/>
            </p:nvSpPr>
            <p:spPr>
              <a:xfrm>
                <a:off x="4381989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0" y="1"/>
                    </a:moveTo>
                    <a:lnTo>
                      <a:pt x="0" y="37205"/>
                    </a:lnTo>
                    <a:lnTo>
                      <a:pt x="91" y="3720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4;p37"/>
              <p:cNvSpPr/>
              <p:nvPr/>
            </p:nvSpPr>
            <p:spPr>
              <a:xfrm>
                <a:off x="4438609" y="1894460"/>
                <a:ext cx="1558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92" y="372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5;p37"/>
              <p:cNvSpPr/>
              <p:nvPr/>
            </p:nvSpPr>
            <p:spPr>
              <a:xfrm>
                <a:off x="4494720" y="1894460"/>
                <a:ext cx="1050" cy="630067"/>
              </a:xfrm>
              <a:custGeom>
                <a:avLst/>
                <a:gdLst/>
                <a:ahLst/>
                <a:cxnLst/>
                <a:rect l="l" t="t" r="r" b="b"/>
                <a:pathLst>
                  <a:path w="62" h="37205" extrusionOk="0">
                    <a:moveTo>
                      <a:pt x="1" y="1"/>
                    </a:moveTo>
                    <a:lnTo>
                      <a:pt x="1" y="37205"/>
                    </a:lnTo>
                    <a:lnTo>
                      <a:pt x="62" y="37205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6;p37"/>
              <p:cNvSpPr/>
              <p:nvPr/>
            </p:nvSpPr>
            <p:spPr>
              <a:xfrm>
                <a:off x="3973240" y="2311965"/>
                <a:ext cx="30381" cy="10604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6262" extrusionOk="0">
                    <a:moveTo>
                      <a:pt x="0" y="0"/>
                    </a:moveTo>
                    <a:lnTo>
                      <a:pt x="0" y="6262"/>
                    </a:lnTo>
                    <a:lnTo>
                      <a:pt x="1793" y="6262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7;p37"/>
              <p:cNvSpPr/>
              <p:nvPr/>
            </p:nvSpPr>
            <p:spPr>
              <a:xfrm>
                <a:off x="4030367" y="2246590"/>
                <a:ext cx="29365" cy="179663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0609" extrusionOk="0">
                    <a:moveTo>
                      <a:pt x="1" y="0"/>
                    </a:moveTo>
                    <a:lnTo>
                      <a:pt x="1" y="10608"/>
                    </a:lnTo>
                    <a:lnTo>
                      <a:pt x="1734" y="10608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8;p37"/>
              <p:cNvSpPr/>
              <p:nvPr/>
            </p:nvSpPr>
            <p:spPr>
              <a:xfrm>
                <a:off x="4310432" y="2058677"/>
                <a:ext cx="29873" cy="1796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0609" extrusionOk="0">
                    <a:moveTo>
                      <a:pt x="0" y="1"/>
                    </a:moveTo>
                    <a:lnTo>
                      <a:pt x="0" y="10609"/>
                    </a:lnTo>
                    <a:lnTo>
                      <a:pt x="1763" y="10609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9;p37"/>
              <p:cNvSpPr/>
              <p:nvPr/>
            </p:nvSpPr>
            <p:spPr>
              <a:xfrm>
                <a:off x="4087512" y="2217238"/>
                <a:ext cx="26791" cy="13075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721" extrusionOk="0">
                    <a:moveTo>
                      <a:pt x="1" y="1"/>
                    </a:moveTo>
                    <a:lnTo>
                      <a:pt x="1" y="7721"/>
                    </a:lnTo>
                    <a:lnTo>
                      <a:pt x="1581" y="7721"/>
                    </a:lnTo>
                    <a:lnTo>
                      <a:pt x="15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90;p37"/>
              <p:cNvSpPr/>
              <p:nvPr/>
            </p:nvSpPr>
            <p:spPr>
              <a:xfrm>
                <a:off x="4142607" y="2140024"/>
                <a:ext cx="29873" cy="1796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0609" extrusionOk="0">
                    <a:moveTo>
                      <a:pt x="0" y="0"/>
                    </a:moveTo>
                    <a:lnTo>
                      <a:pt x="0" y="10608"/>
                    </a:lnTo>
                    <a:lnTo>
                      <a:pt x="1763" y="10608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91;p37"/>
              <p:cNvSpPr/>
              <p:nvPr/>
            </p:nvSpPr>
            <p:spPr>
              <a:xfrm>
                <a:off x="4198718" y="2163702"/>
                <a:ext cx="29348" cy="6487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3831" extrusionOk="0">
                    <a:moveTo>
                      <a:pt x="0" y="0"/>
                    </a:moveTo>
                    <a:lnTo>
                      <a:pt x="0" y="3830"/>
                    </a:lnTo>
                    <a:lnTo>
                      <a:pt x="1733" y="3830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92;p37"/>
              <p:cNvSpPr/>
              <p:nvPr/>
            </p:nvSpPr>
            <p:spPr>
              <a:xfrm>
                <a:off x="4254829" y="2223928"/>
                <a:ext cx="29365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861" extrusionOk="0">
                    <a:moveTo>
                      <a:pt x="0" y="1"/>
                    </a:moveTo>
                    <a:lnTo>
                      <a:pt x="0" y="3861"/>
                    </a:lnTo>
                    <a:lnTo>
                      <a:pt x="1733" y="3861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93;p37"/>
              <p:cNvSpPr/>
              <p:nvPr/>
            </p:nvSpPr>
            <p:spPr>
              <a:xfrm>
                <a:off x="4366543" y="2098834"/>
                <a:ext cx="29873" cy="64878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3831" extrusionOk="0">
                    <a:moveTo>
                      <a:pt x="0" y="1"/>
                    </a:moveTo>
                    <a:lnTo>
                      <a:pt x="0" y="3830"/>
                    </a:lnTo>
                    <a:lnTo>
                      <a:pt x="1763" y="3830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94;p37"/>
              <p:cNvSpPr/>
              <p:nvPr/>
            </p:nvSpPr>
            <p:spPr>
              <a:xfrm>
                <a:off x="4423162" y="2016979"/>
                <a:ext cx="28857" cy="98342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5807" extrusionOk="0">
                    <a:moveTo>
                      <a:pt x="1" y="1"/>
                    </a:moveTo>
                    <a:lnTo>
                      <a:pt x="1" y="5806"/>
                    </a:lnTo>
                    <a:lnTo>
                      <a:pt x="1703" y="5806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95;p37"/>
              <p:cNvSpPr/>
              <p:nvPr/>
            </p:nvSpPr>
            <p:spPr>
              <a:xfrm>
                <a:off x="4479291" y="1964476"/>
                <a:ext cx="28840" cy="13436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7934" extrusionOk="0">
                    <a:moveTo>
                      <a:pt x="0" y="0"/>
                    </a:moveTo>
                    <a:lnTo>
                      <a:pt x="0" y="7934"/>
                    </a:lnTo>
                    <a:lnTo>
                      <a:pt x="1702" y="7934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96;p37"/>
              <p:cNvSpPr/>
              <p:nvPr/>
            </p:nvSpPr>
            <p:spPr>
              <a:xfrm>
                <a:off x="4080822" y="2022128"/>
                <a:ext cx="40170" cy="33989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007" extrusionOk="0">
                    <a:moveTo>
                      <a:pt x="1186" y="1"/>
                    </a:moveTo>
                    <a:lnTo>
                      <a:pt x="578" y="1034"/>
                    </a:lnTo>
                    <a:lnTo>
                      <a:pt x="1" y="2007"/>
                    </a:lnTo>
                    <a:lnTo>
                      <a:pt x="2372" y="2007"/>
                    </a:lnTo>
                    <a:lnTo>
                      <a:pt x="1764" y="1034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97;p37"/>
              <p:cNvSpPr/>
              <p:nvPr/>
            </p:nvSpPr>
            <p:spPr>
              <a:xfrm>
                <a:off x="3977356" y="2027277"/>
                <a:ext cx="80306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4742" y="1460"/>
                    </a:lnTo>
                    <a:lnTo>
                      <a:pt x="47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98;p37"/>
              <p:cNvSpPr/>
              <p:nvPr/>
            </p:nvSpPr>
            <p:spPr>
              <a:xfrm>
                <a:off x="4477224" y="2278498"/>
                <a:ext cx="40170" cy="345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038" extrusionOk="0">
                    <a:moveTo>
                      <a:pt x="1186" y="1"/>
                    </a:moveTo>
                    <a:lnTo>
                      <a:pt x="608" y="1004"/>
                    </a:lnTo>
                    <a:lnTo>
                      <a:pt x="0" y="2037"/>
                    </a:lnTo>
                    <a:lnTo>
                      <a:pt x="2371" y="2037"/>
                    </a:lnTo>
                    <a:lnTo>
                      <a:pt x="1794" y="1004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99;p37"/>
              <p:cNvSpPr/>
              <p:nvPr/>
            </p:nvSpPr>
            <p:spPr>
              <a:xfrm>
                <a:off x="4374266" y="2283647"/>
                <a:ext cx="80831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772" y="1429"/>
                    </a:lnTo>
                    <a:lnTo>
                      <a:pt x="47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00;p37"/>
              <p:cNvSpPr/>
              <p:nvPr/>
            </p:nvSpPr>
            <p:spPr>
              <a:xfrm>
                <a:off x="4061260" y="1502698"/>
                <a:ext cx="351588" cy="58697"/>
              </a:xfrm>
              <a:custGeom>
                <a:avLst/>
                <a:gdLst/>
                <a:ahLst/>
                <a:cxnLst/>
                <a:rect l="l" t="t" r="r" b="b"/>
                <a:pathLst>
                  <a:path w="20761" h="3466" extrusionOk="0">
                    <a:moveTo>
                      <a:pt x="1" y="0"/>
                    </a:moveTo>
                    <a:cubicBezTo>
                      <a:pt x="1" y="1915"/>
                      <a:pt x="1551" y="3466"/>
                      <a:pt x="3435" y="3466"/>
                    </a:cubicBezTo>
                    <a:lnTo>
                      <a:pt x="17265" y="3466"/>
                    </a:lnTo>
                    <a:cubicBezTo>
                      <a:pt x="19180" y="3466"/>
                      <a:pt x="20731" y="1915"/>
                      <a:pt x="20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01;p37"/>
              <p:cNvSpPr/>
              <p:nvPr/>
            </p:nvSpPr>
            <p:spPr>
              <a:xfrm>
                <a:off x="4126635" y="1506305"/>
                <a:ext cx="220341" cy="6181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365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3010" y="365"/>
                    </a:lnTo>
                    <a:lnTo>
                      <a:pt x="130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702;p37"/>
            <p:cNvGrpSpPr/>
            <p:nvPr/>
          </p:nvGrpSpPr>
          <p:grpSpPr>
            <a:xfrm>
              <a:off x="6389221" y="910107"/>
              <a:ext cx="877343" cy="221201"/>
              <a:chOff x="3538650" y="686217"/>
              <a:chExt cx="1411200" cy="355800"/>
            </a:xfrm>
          </p:grpSpPr>
          <p:sp>
            <p:nvSpPr>
              <p:cNvPr id="119" name="Google Shape;703;p37"/>
              <p:cNvSpPr/>
              <p:nvPr/>
            </p:nvSpPr>
            <p:spPr>
              <a:xfrm>
                <a:off x="3538650" y="686217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0" name="Google Shape;704;p37"/>
              <p:cNvSpPr/>
              <p:nvPr/>
            </p:nvSpPr>
            <p:spPr>
              <a:xfrm>
                <a:off x="3670718" y="821827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1" name="Google Shape;705;p37"/>
              <p:cNvSpPr/>
              <p:nvPr/>
            </p:nvSpPr>
            <p:spPr>
              <a:xfrm>
                <a:off x="4669243" y="774478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11" name="Google Shape;706;p37"/>
            <p:cNvGrpSpPr/>
            <p:nvPr/>
          </p:nvGrpSpPr>
          <p:grpSpPr>
            <a:xfrm>
              <a:off x="5962251" y="512299"/>
              <a:ext cx="877343" cy="221201"/>
              <a:chOff x="3618425" y="97592"/>
              <a:chExt cx="1411200" cy="355800"/>
            </a:xfrm>
          </p:grpSpPr>
          <p:sp>
            <p:nvSpPr>
              <p:cNvPr id="116" name="Google Shape;707;p37"/>
              <p:cNvSpPr/>
              <p:nvPr/>
            </p:nvSpPr>
            <p:spPr>
              <a:xfrm rot="10800000" flipH="1">
                <a:off x="3618425" y="97592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17" name="Google Shape;708;p37"/>
              <p:cNvSpPr/>
              <p:nvPr/>
            </p:nvSpPr>
            <p:spPr>
              <a:xfrm rot="10800000" flipH="1">
                <a:off x="3750493" y="236783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18" name="Google Shape;709;p37"/>
              <p:cNvSpPr/>
              <p:nvPr/>
            </p:nvSpPr>
            <p:spPr>
              <a:xfrm rot="10800000" flipH="1">
                <a:off x="4749018" y="236732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112" name="Google Shape;710;p37"/>
            <p:cNvGrpSpPr/>
            <p:nvPr/>
          </p:nvGrpSpPr>
          <p:grpSpPr>
            <a:xfrm>
              <a:off x="7941935" y="615929"/>
              <a:ext cx="488828" cy="488828"/>
              <a:chOff x="3711125" y="728900"/>
              <a:chExt cx="662100" cy="662100"/>
            </a:xfrm>
          </p:grpSpPr>
          <p:sp>
            <p:nvSpPr>
              <p:cNvPr id="114" name="Google Shape;711;p37"/>
              <p:cNvSpPr/>
              <p:nvPr/>
            </p:nvSpPr>
            <p:spPr>
              <a:xfrm>
                <a:off x="3711125" y="728900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15" name="Google Shape;712;p37"/>
              <p:cNvSpPr/>
              <p:nvPr/>
            </p:nvSpPr>
            <p:spPr>
              <a:xfrm>
                <a:off x="3943089" y="889943"/>
                <a:ext cx="221609" cy="340014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1521" extrusionOk="0">
                    <a:moveTo>
                      <a:pt x="3800" y="0"/>
                    </a:moveTo>
                    <a:cubicBezTo>
                      <a:pt x="3344" y="0"/>
                      <a:pt x="2888" y="92"/>
                      <a:pt x="2462" y="244"/>
                    </a:cubicBezTo>
                    <a:cubicBezTo>
                      <a:pt x="2037" y="396"/>
                      <a:pt x="1672" y="578"/>
                      <a:pt x="1368" y="851"/>
                    </a:cubicBezTo>
                    <a:cubicBezTo>
                      <a:pt x="1064" y="1095"/>
                      <a:pt x="821" y="1399"/>
                      <a:pt x="639" y="1763"/>
                    </a:cubicBezTo>
                    <a:cubicBezTo>
                      <a:pt x="456" y="2098"/>
                      <a:pt x="365" y="2462"/>
                      <a:pt x="365" y="2858"/>
                    </a:cubicBezTo>
                    <a:cubicBezTo>
                      <a:pt x="365" y="3283"/>
                      <a:pt x="456" y="3678"/>
                      <a:pt x="608" y="4073"/>
                    </a:cubicBezTo>
                    <a:cubicBezTo>
                      <a:pt x="760" y="4438"/>
                      <a:pt x="912" y="4833"/>
                      <a:pt x="1095" y="5198"/>
                    </a:cubicBezTo>
                    <a:lnTo>
                      <a:pt x="152" y="5198"/>
                    </a:lnTo>
                    <a:lnTo>
                      <a:pt x="152" y="7143"/>
                    </a:lnTo>
                    <a:lnTo>
                      <a:pt x="1551" y="7143"/>
                    </a:lnTo>
                    <a:cubicBezTo>
                      <a:pt x="1520" y="7599"/>
                      <a:pt x="1368" y="8055"/>
                      <a:pt x="1095" y="8511"/>
                    </a:cubicBezTo>
                    <a:cubicBezTo>
                      <a:pt x="791" y="8937"/>
                      <a:pt x="456" y="9301"/>
                      <a:pt x="0" y="9636"/>
                    </a:cubicBezTo>
                    <a:lnTo>
                      <a:pt x="517" y="11429"/>
                    </a:lnTo>
                    <a:cubicBezTo>
                      <a:pt x="912" y="11308"/>
                      <a:pt x="1277" y="11247"/>
                      <a:pt x="1672" y="11156"/>
                    </a:cubicBezTo>
                    <a:cubicBezTo>
                      <a:pt x="2037" y="11095"/>
                      <a:pt x="2402" y="11064"/>
                      <a:pt x="2706" y="11064"/>
                    </a:cubicBezTo>
                    <a:cubicBezTo>
                      <a:pt x="2949" y="11064"/>
                      <a:pt x="3192" y="11095"/>
                      <a:pt x="3465" y="11125"/>
                    </a:cubicBezTo>
                    <a:cubicBezTo>
                      <a:pt x="3678" y="11156"/>
                      <a:pt x="3952" y="11216"/>
                      <a:pt x="4225" y="11277"/>
                    </a:cubicBezTo>
                    <a:cubicBezTo>
                      <a:pt x="4469" y="11308"/>
                      <a:pt x="4742" y="11399"/>
                      <a:pt x="4985" y="11429"/>
                    </a:cubicBezTo>
                    <a:cubicBezTo>
                      <a:pt x="5198" y="11460"/>
                      <a:pt x="5472" y="11520"/>
                      <a:pt x="5684" y="11520"/>
                    </a:cubicBezTo>
                    <a:cubicBezTo>
                      <a:pt x="5988" y="11520"/>
                      <a:pt x="6292" y="11429"/>
                      <a:pt x="6657" y="11368"/>
                    </a:cubicBezTo>
                    <a:cubicBezTo>
                      <a:pt x="6991" y="11247"/>
                      <a:pt x="7295" y="11125"/>
                      <a:pt x="7508" y="10973"/>
                    </a:cubicBezTo>
                    <a:lnTo>
                      <a:pt x="6900" y="9119"/>
                    </a:lnTo>
                    <a:cubicBezTo>
                      <a:pt x="6687" y="9180"/>
                      <a:pt x="6505" y="9241"/>
                      <a:pt x="6353" y="9271"/>
                    </a:cubicBezTo>
                    <a:cubicBezTo>
                      <a:pt x="6201" y="9301"/>
                      <a:pt x="5988" y="9301"/>
                      <a:pt x="5806" y="9301"/>
                    </a:cubicBezTo>
                    <a:cubicBezTo>
                      <a:pt x="5472" y="9301"/>
                      <a:pt x="5137" y="9271"/>
                      <a:pt x="4772" y="9180"/>
                    </a:cubicBezTo>
                    <a:cubicBezTo>
                      <a:pt x="4438" y="9119"/>
                      <a:pt x="4104" y="9089"/>
                      <a:pt x="3709" y="9089"/>
                    </a:cubicBezTo>
                    <a:cubicBezTo>
                      <a:pt x="3557" y="9089"/>
                      <a:pt x="3374" y="9089"/>
                      <a:pt x="3192" y="9119"/>
                    </a:cubicBezTo>
                    <a:cubicBezTo>
                      <a:pt x="3010" y="9149"/>
                      <a:pt x="2766" y="9241"/>
                      <a:pt x="2554" y="9301"/>
                    </a:cubicBezTo>
                    <a:cubicBezTo>
                      <a:pt x="2918" y="8906"/>
                      <a:pt x="3192" y="8511"/>
                      <a:pt x="3374" y="8177"/>
                    </a:cubicBezTo>
                    <a:cubicBezTo>
                      <a:pt x="3557" y="7842"/>
                      <a:pt x="3678" y="7447"/>
                      <a:pt x="3709" y="7083"/>
                    </a:cubicBezTo>
                    <a:lnTo>
                      <a:pt x="6353" y="7083"/>
                    </a:lnTo>
                    <a:lnTo>
                      <a:pt x="6353" y="5198"/>
                    </a:lnTo>
                    <a:lnTo>
                      <a:pt x="3405" y="5198"/>
                    </a:lnTo>
                    <a:cubicBezTo>
                      <a:pt x="3253" y="4803"/>
                      <a:pt x="3101" y="4438"/>
                      <a:pt x="2918" y="4104"/>
                    </a:cubicBezTo>
                    <a:cubicBezTo>
                      <a:pt x="2736" y="3769"/>
                      <a:pt x="2645" y="3465"/>
                      <a:pt x="2645" y="3131"/>
                    </a:cubicBezTo>
                    <a:cubicBezTo>
                      <a:pt x="2645" y="2766"/>
                      <a:pt x="2736" y="2523"/>
                      <a:pt x="2949" y="2310"/>
                    </a:cubicBezTo>
                    <a:cubicBezTo>
                      <a:pt x="3192" y="2128"/>
                      <a:pt x="3465" y="2006"/>
                      <a:pt x="3800" y="2006"/>
                    </a:cubicBezTo>
                    <a:cubicBezTo>
                      <a:pt x="4134" y="2006"/>
                      <a:pt x="4529" y="2128"/>
                      <a:pt x="4924" y="2371"/>
                    </a:cubicBezTo>
                    <a:cubicBezTo>
                      <a:pt x="5320" y="2584"/>
                      <a:pt x="5654" y="2858"/>
                      <a:pt x="5928" y="3192"/>
                    </a:cubicBezTo>
                    <a:lnTo>
                      <a:pt x="7204" y="1642"/>
                    </a:lnTo>
                    <a:cubicBezTo>
                      <a:pt x="6809" y="1095"/>
                      <a:pt x="6292" y="699"/>
                      <a:pt x="5684" y="426"/>
                    </a:cubicBezTo>
                    <a:cubicBezTo>
                      <a:pt x="5076" y="152"/>
                      <a:pt x="4438" y="0"/>
                      <a:pt x="3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713;p37"/>
            <p:cNvSpPr/>
            <p:nvPr/>
          </p:nvSpPr>
          <p:spPr>
            <a:xfrm>
              <a:off x="6772696" y="1502430"/>
              <a:ext cx="119778" cy="433721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80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3225" y="1702275"/>
            <a:ext cx="5458975" cy="1161300"/>
          </a:xfrm>
        </p:spPr>
        <p:txBody>
          <a:bodyPr/>
          <a:lstStyle/>
          <a:p>
            <a:pPr algn="l"/>
            <a:r>
              <a:rPr lang="en-US" sz="4800"/>
              <a:t>1.</a:t>
            </a:r>
            <a:r>
              <a:rPr lang="en-GB" sz="4800"/>
              <a:t>	</a:t>
            </a:r>
            <a:br>
              <a:rPr lang="en-GB" sz="4800"/>
            </a:br>
            <a:r>
              <a:rPr lang="en-GB" sz="4800">
                <a:solidFill>
                  <a:schemeClr val="accent2"/>
                </a:solidFill>
              </a:rPr>
              <a:t>Stock price </a:t>
            </a:r>
            <a:r>
              <a:rPr lang="en-GB" sz="4800"/>
              <a:t>prediction model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13225" y="3026625"/>
            <a:ext cx="2791975" cy="414600"/>
          </a:xfrm>
        </p:spPr>
        <p:txBody>
          <a:bodyPr/>
          <a:lstStyle/>
          <a:p>
            <a:endParaRPr lang="en-GB"/>
          </a:p>
        </p:txBody>
      </p:sp>
      <p:grpSp>
        <p:nvGrpSpPr>
          <p:cNvPr id="9" name="Google Shape;1297;p48"/>
          <p:cNvGrpSpPr/>
          <p:nvPr/>
        </p:nvGrpSpPr>
        <p:grpSpPr>
          <a:xfrm>
            <a:off x="6324600" y="653838"/>
            <a:ext cx="2286000" cy="3835824"/>
            <a:chOff x="7531024" y="3296781"/>
            <a:chExt cx="529185" cy="887953"/>
          </a:xfrm>
        </p:grpSpPr>
        <p:sp>
          <p:nvSpPr>
            <p:cNvPr id="10" name="Google Shape;1298;p48"/>
            <p:cNvSpPr/>
            <p:nvPr/>
          </p:nvSpPr>
          <p:spPr>
            <a:xfrm>
              <a:off x="7531024" y="3296781"/>
              <a:ext cx="529185" cy="887953"/>
            </a:xfrm>
            <a:custGeom>
              <a:avLst/>
              <a:gdLst/>
              <a:ahLst/>
              <a:cxnLst/>
              <a:rect l="l" t="t" r="r" b="b"/>
              <a:pathLst>
                <a:path w="31248" h="52433" extrusionOk="0">
                  <a:moveTo>
                    <a:pt x="1429" y="0"/>
                  </a:moveTo>
                  <a:cubicBezTo>
                    <a:pt x="639" y="0"/>
                    <a:pt x="1" y="669"/>
                    <a:pt x="1" y="1489"/>
                  </a:cubicBezTo>
                  <a:lnTo>
                    <a:pt x="1" y="50943"/>
                  </a:lnTo>
                  <a:cubicBezTo>
                    <a:pt x="1" y="51764"/>
                    <a:pt x="639" y="52432"/>
                    <a:pt x="1429" y="52432"/>
                  </a:cubicBezTo>
                  <a:lnTo>
                    <a:pt x="29819" y="52432"/>
                  </a:lnTo>
                  <a:cubicBezTo>
                    <a:pt x="30609" y="52432"/>
                    <a:pt x="31248" y="51794"/>
                    <a:pt x="31248" y="50943"/>
                  </a:cubicBezTo>
                  <a:lnTo>
                    <a:pt x="31248" y="1489"/>
                  </a:lnTo>
                  <a:cubicBezTo>
                    <a:pt x="31248" y="699"/>
                    <a:pt x="30609" y="0"/>
                    <a:pt x="29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9;p48"/>
            <p:cNvSpPr/>
            <p:nvPr/>
          </p:nvSpPr>
          <p:spPr>
            <a:xfrm>
              <a:off x="7562949" y="3351859"/>
              <a:ext cx="463799" cy="24200"/>
            </a:xfrm>
            <a:custGeom>
              <a:avLst/>
              <a:gdLst/>
              <a:ahLst/>
              <a:cxnLst/>
              <a:rect l="l" t="t" r="r" b="b"/>
              <a:pathLst>
                <a:path w="27387" h="1429" extrusionOk="0">
                  <a:moveTo>
                    <a:pt x="730" y="0"/>
                  </a:moveTo>
                  <a:cubicBezTo>
                    <a:pt x="304" y="0"/>
                    <a:pt x="0" y="335"/>
                    <a:pt x="0" y="699"/>
                  </a:cubicBezTo>
                  <a:cubicBezTo>
                    <a:pt x="0" y="1125"/>
                    <a:pt x="335" y="1429"/>
                    <a:pt x="730" y="1429"/>
                  </a:cubicBezTo>
                  <a:lnTo>
                    <a:pt x="26688" y="1429"/>
                  </a:lnTo>
                  <a:cubicBezTo>
                    <a:pt x="27083" y="1429"/>
                    <a:pt x="27387" y="1095"/>
                    <a:pt x="27387" y="699"/>
                  </a:cubicBezTo>
                  <a:cubicBezTo>
                    <a:pt x="27387" y="335"/>
                    <a:pt x="27083" y="31"/>
                    <a:pt x="26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00;p48"/>
            <p:cNvSpPr/>
            <p:nvPr/>
          </p:nvSpPr>
          <p:spPr>
            <a:xfrm>
              <a:off x="7562949" y="3944389"/>
              <a:ext cx="463799" cy="24217"/>
            </a:xfrm>
            <a:custGeom>
              <a:avLst/>
              <a:gdLst/>
              <a:ahLst/>
              <a:cxnLst/>
              <a:rect l="l" t="t" r="r" b="b"/>
              <a:pathLst>
                <a:path w="27387" h="1430" extrusionOk="0">
                  <a:moveTo>
                    <a:pt x="730" y="1"/>
                  </a:moveTo>
                  <a:cubicBezTo>
                    <a:pt x="304" y="1"/>
                    <a:pt x="0" y="335"/>
                    <a:pt x="0" y="730"/>
                  </a:cubicBezTo>
                  <a:cubicBezTo>
                    <a:pt x="0" y="1125"/>
                    <a:pt x="335" y="1429"/>
                    <a:pt x="730" y="1429"/>
                  </a:cubicBezTo>
                  <a:lnTo>
                    <a:pt x="26688" y="1429"/>
                  </a:lnTo>
                  <a:cubicBezTo>
                    <a:pt x="27083" y="1429"/>
                    <a:pt x="27387" y="1095"/>
                    <a:pt x="27387" y="730"/>
                  </a:cubicBezTo>
                  <a:cubicBezTo>
                    <a:pt x="27387" y="305"/>
                    <a:pt x="27083" y="1"/>
                    <a:pt x="2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1;p48"/>
            <p:cNvSpPr/>
            <p:nvPr/>
          </p:nvSpPr>
          <p:spPr>
            <a:xfrm>
              <a:off x="7562949" y="4000500"/>
              <a:ext cx="463799" cy="24217"/>
            </a:xfrm>
            <a:custGeom>
              <a:avLst/>
              <a:gdLst/>
              <a:ahLst/>
              <a:cxnLst/>
              <a:rect l="l" t="t" r="r" b="b"/>
              <a:pathLst>
                <a:path w="27387" h="1430" extrusionOk="0">
                  <a:moveTo>
                    <a:pt x="730" y="1"/>
                  </a:moveTo>
                  <a:cubicBezTo>
                    <a:pt x="304" y="1"/>
                    <a:pt x="0" y="335"/>
                    <a:pt x="0" y="700"/>
                  </a:cubicBezTo>
                  <a:cubicBezTo>
                    <a:pt x="0" y="1125"/>
                    <a:pt x="335" y="1429"/>
                    <a:pt x="730" y="1429"/>
                  </a:cubicBezTo>
                  <a:lnTo>
                    <a:pt x="26688" y="1429"/>
                  </a:lnTo>
                  <a:cubicBezTo>
                    <a:pt x="27083" y="1429"/>
                    <a:pt x="27387" y="1095"/>
                    <a:pt x="27387" y="700"/>
                  </a:cubicBezTo>
                  <a:cubicBezTo>
                    <a:pt x="27387" y="335"/>
                    <a:pt x="27083" y="31"/>
                    <a:pt x="26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02;p48"/>
            <p:cNvSpPr/>
            <p:nvPr/>
          </p:nvSpPr>
          <p:spPr>
            <a:xfrm>
              <a:off x="7570147" y="3393049"/>
              <a:ext cx="121509" cy="51482"/>
            </a:xfrm>
            <a:custGeom>
              <a:avLst/>
              <a:gdLst/>
              <a:ahLst/>
              <a:cxnLst/>
              <a:rect l="l" t="t" r="r" b="b"/>
              <a:pathLst>
                <a:path w="7175" h="3040" extrusionOk="0">
                  <a:moveTo>
                    <a:pt x="730" y="0"/>
                  </a:moveTo>
                  <a:cubicBezTo>
                    <a:pt x="335" y="0"/>
                    <a:pt x="1" y="334"/>
                    <a:pt x="1" y="760"/>
                  </a:cubicBezTo>
                  <a:lnTo>
                    <a:pt x="1" y="2280"/>
                  </a:lnTo>
                  <a:cubicBezTo>
                    <a:pt x="1" y="2675"/>
                    <a:pt x="305" y="3040"/>
                    <a:pt x="730" y="3040"/>
                  </a:cubicBezTo>
                  <a:lnTo>
                    <a:pt x="6445" y="3040"/>
                  </a:lnTo>
                  <a:cubicBezTo>
                    <a:pt x="6840" y="3040"/>
                    <a:pt x="7174" y="2675"/>
                    <a:pt x="7174" y="2280"/>
                  </a:cubicBezTo>
                  <a:lnTo>
                    <a:pt x="7174" y="760"/>
                  </a:lnTo>
                  <a:cubicBezTo>
                    <a:pt x="7174" y="334"/>
                    <a:pt x="6870" y="0"/>
                    <a:pt x="6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03;p48"/>
            <p:cNvSpPr/>
            <p:nvPr/>
          </p:nvSpPr>
          <p:spPr>
            <a:xfrm>
              <a:off x="7734890" y="3393049"/>
              <a:ext cx="121492" cy="51482"/>
            </a:xfrm>
            <a:custGeom>
              <a:avLst/>
              <a:gdLst/>
              <a:ahLst/>
              <a:cxnLst/>
              <a:rect l="l" t="t" r="r" b="b"/>
              <a:pathLst>
                <a:path w="7174" h="3040" extrusionOk="0">
                  <a:moveTo>
                    <a:pt x="730" y="0"/>
                  </a:moveTo>
                  <a:cubicBezTo>
                    <a:pt x="335" y="0"/>
                    <a:pt x="0" y="334"/>
                    <a:pt x="0" y="760"/>
                  </a:cubicBezTo>
                  <a:lnTo>
                    <a:pt x="0" y="2280"/>
                  </a:lnTo>
                  <a:cubicBezTo>
                    <a:pt x="0" y="2675"/>
                    <a:pt x="304" y="3040"/>
                    <a:pt x="730" y="3040"/>
                  </a:cubicBezTo>
                  <a:lnTo>
                    <a:pt x="6444" y="3040"/>
                  </a:lnTo>
                  <a:cubicBezTo>
                    <a:pt x="6839" y="3040"/>
                    <a:pt x="7174" y="2675"/>
                    <a:pt x="7174" y="2280"/>
                  </a:cubicBezTo>
                  <a:lnTo>
                    <a:pt x="7174" y="760"/>
                  </a:lnTo>
                  <a:cubicBezTo>
                    <a:pt x="7174" y="334"/>
                    <a:pt x="6870" y="0"/>
                    <a:pt x="6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04;p48"/>
            <p:cNvSpPr/>
            <p:nvPr/>
          </p:nvSpPr>
          <p:spPr>
            <a:xfrm>
              <a:off x="7899108" y="3393049"/>
              <a:ext cx="121509" cy="51482"/>
            </a:xfrm>
            <a:custGeom>
              <a:avLst/>
              <a:gdLst/>
              <a:ahLst/>
              <a:cxnLst/>
              <a:rect l="l" t="t" r="r" b="b"/>
              <a:pathLst>
                <a:path w="7175" h="3040" extrusionOk="0">
                  <a:moveTo>
                    <a:pt x="700" y="0"/>
                  </a:moveTo>
                  <a:cubicBezTo>
                    <a:pt x="335" y="0"/>
                    <a:pt x="1" y="334"/>
                    <a:pt x="1" y="760"/>
                  </a:cubicBezTo>
                  <a:lnTo>
                    <a:pt x="1" y="2280"/>
                  </a:lnTo>
                  <a:cubicBezTo>
                    <a:pt x="1" y="2675"/>
                    <a:pt x="305" y="3040"/>
                    <a:pt x="700" y="3040"/>
                  </a:cubicBezTo>
                  <a:lnTo>
                    <a:pt x="6445" y="3040"/>
                  </a:lnTo>
                  <a:cubicBezTo>
                    <a:pt x="6840" y="3040"/>
                    <a:pt x="7174" y="2675"/>
                    <a:pt x="7174" y="2280"/>
                  </a:cubicBezTo>
                  <a:lnTo>
                    <a:pt x="7174" y="760"/>
                  </a:lnTo>
                  <a:cubicBezTo>
                    <a:pt x="7174" y="334"/>
                    <a:pt x="6870" y="0"/>
                    <a:pt x="6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05;p48"/>
            <p:cNvSpPr/>
            <p:nvPr/>
          </p:nvSpPr>
          <p:spPr>
            <a:xfrm>
              <a:off x="7830125" y="4089570"/>
              <a:ext cx="52515" cy="53023"/>
            </a:xfrm>
            <a:custGeom>
              <a:avLst/>
              <a:gdLst/>
              <a:ahLst/>
              <a:cxnLst/>
              <a:rect l="l" t="t" r="r" b="b"/>
              <a:pathLst>
                <a:path w="3101" h="3131" extrusionOk="0">
                  <a:moveTo>
                    <a:pt x="1551" y="122"/>
                  </a:moveTo>
                  <a:cubicBezTo>
                    <a:pt x="2341" y="122"/>
                    <a:pt x="3010" y="760"/>
                    <a:pt x="2979" y="1581"/>
                  </a:cubicBezTo>
                  <a:cubicBezTo>
                    <a:pt x="2979" y="2371"/>
                    <a:pt x="2341" y="3009"/>
                    <a:pt x="1551" y="3009"/>
                  </a:cubicBezTo>
                  <a:cubicBezTo>
                    <a:pt x="761" y="3009"/>
                    <a:pt x="122" y="2371"/>
                    <a:pt x="122" y="1581"/>
                  </a:cubicBezTo>
                  <a:cubicBezTo>
                    <a:pt x="122" y="760"/>
                    <a:pt x="761" y="122"/>
                    <a:pt x="1551" y="122"/>
                  </a:cubicBezTo>
                  <a:close/>
                  <a:moveTo>
                    <a:pt x="1551" y="0"/>
                  </a:moveTo>
                  <a:cubicBezTo>
                    <a:pt x="669" y="0"/>
                    <a:pt x="1" y="699"/>
                    <a:pt x="1" y="1581"/>
                  </a:cubicBezTo>
                  <a:cubicBezTo>
                    <a:pt x="1" y="2432"/>
                    <a:pt x="669" y="3131"/>
                    <a:pt x="1551" y="3131"/>
                  </a:cubicBezTo>
                  <a:cubicBezTo>
                    <a:pt x="2402" y="3131"/>
                    <a:pt x="3101" y="2401"/>
                    <a:pt x="3101" y="1581"/>
                  </a:cubicBezTo>
                  <a:cubicBezTo>
                    <a:pt x="3101" y="699"/>
                    <a:pt x="2432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06;p48"/>
            <p:cNvSpPr/>
            <p:nvPr/>
          </p:nvSpPr>
          <p:spPr>
            <a:xfrm>
              <a:off x="7952137" y="4089570"/>
              <a:ext cx="53040" cy="53023"/>
            </a:xfrm>
            <a:custGeom>
              <a:avLst/>
              <a:gdLst/>
              <a:ahLst/>
              <a:cxnLst/>
              <a:rect l="l" t="t" r="r" b="b"/>
              <a:pathLst>
                <a:path w="3132" h="3131" extrusionOk="0">
                  <a:moveTo>
                    <a:pt x="1581" y="122"/>
                  </a:moveTo>
                  <a:cubicBezTo>
                    <a:pt x="2371" y="122"/>
                    <a:pt x="2979" y="760"/>
                    <a:pt x="3010" y="1581"/>
                  </a:cubicBezTo>
                  <a:cubicBezTo>
                    <a:pt x="3010" y="2371"/>
                    <a:pt x="2371" y="3009"/>
                    <a:pt x="1581" y="3009"/>
                  </a:cubicBezTo>
                  <a:cubicBezTo>
                    <a:pt x="760" y="3009"/>
                    <a:pt x="122" y="2371"/>
                    <a:pt x="122" y="1581"/>
                  </a:cubicBezTo>
                  <a:cubicBezTo>
                    <a:pt x="122" y="760"/>
                    <a:pt x="760" y="122"/>
                    <a:pt x="1581" y="122"/>
                  </a:cubicBezTo>
                  <a:close/>
                  <a:moveTo>
                    <a:pt x="1581" y="0"/>
                  </a:moveTo>
                  <a:cubicBezTo>
                    <a:pt x="700" y="0"/>
                    <a:pt x="0" y="699"/>
                    <a:pt x="0" y="1581"/>
                  </a:cubicBezTo>
                  <a:cubicBezTo>
                    <a:pt x="0" y="2432"/>
                    <a:pt x="700" y="3131"/>
                    <a:pt x="1581" y="3131"/>
                  </a:cubicBezTo>
                  <a:cubicBezTo>
                    <a:pt x="2402" y="3131"/>
                    <a:pt x="3131" y="2401"/>
                    <a:pt x="3131" y="1581"/>
                  </a:cubicBezTo>
                  <a:cubicBezTo>
                    <a:pt x="3131" y="699"/>
                    <a:pt x="2432" y="0"/>
                    <a:pt x="1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07;p48"/>
            <p:cNvSpPr/>
            <p:nvPr/>
          </p:nvSpPr>
          <p:spPr>
            <a:xfrm>
              <a:off x="7585594" y="4089570"/>
              <a:ext cx="52532" cy="53023"/>
            </a:xfrm>
            <a:custGeom>
              <a:avLst/>
              <a:gdLst/>
              <a:ahLst/>
              <a:cxnLst/>
              <a:rect l="l" t="t" r="r" b="b"/>
              <a:pathLst>
                <a:path w="3102" h="3131" extrusionOk="0">
                  <a:moveTo>
                    <a:pt x="1551" y="122"/>
                  </a:moveTo>
                  <a:cubicBezTo>
                    <a:pt x="2341" y="122"/>
                    <a:pt x="3010" y="760"/>
                    <a:pt x="2979" y="1581"/>
                  </a:cubicBezTo>
                  <a:cubicBezTo>
                    <a:pt x="2979" y="2371"/>
                    <a:pt x="2341" y="3009"/>
                    <a:pt x="1551" y="3009"/>
                  </a:cubicBezTo>
                  <a:cubicBezTo>
                    <a:pt x="761" y="3009"/>
                    <a:pt x="122" y="2371"/>
                    <a:pt x="122" y="1581"/>
                  </a:cubicBezTo>
                  <a:cubicBezTo>
                    <a:pt x="122" y="760"/>
                    <a:pt x="761" y="122"/>
                    <a:pt x="1551" y="122"/>
                  </a:cubicBezTo>
                  <a:close/>
                  <a:moveTo>
                    <a:pt x="1551" y="0"/>
                  </a:moveTo>
                  <a:cubicBezTo>
                    <a:pt x="669" y="0"/>
                    <a:pt x="1" y="699"/>
                    <a:pt x="1" y="1581"/>
                  </a:cubicBezTo>
                  <a:cubicBezTo>
                    <a:pt x="1" y="2432"/>
                    <a:pt x="669" y="3131"/>
                    <a:pt x="1551" y="3131"/>
                  </a:cubicBezTo>
                  <a:cubicBezTo>
                    <a:pt x="2432" y="3131"/>
                    <a:pt x="3101" y="2401"/>
                    <a:pt x="3101" y="1581"/>
                  </a:cubicBezTo>
                  <a:cubicBezTo>
                    <a:pt x="3101" y="699"/>
                    <a:pt x="2432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08;p48"/>
            <p:cNvSpPr/>
            <p:nvPr/>
          </p:nvSpPr>
          <p:spPr>
            <a:xfrm>
              <a:off x="7707605" y="4089570"/>
              <a:ext cx="53040" cy="53023"/>
            </a:xfrm>
            <a:custGeom>
              <a:avLst/>
              <a:gdLst/>
              <a:ahLst/>
              <a:cxnLst/>
              <a:rect l="l" t="t" r="r" b="b"/>
              <a:pathLst>
                <a:path w="3132" h="3131" extrusionOk="0">
                  <a:moveTo>
                    <a:pt x="1581" y="122"/>
                  </a:moveTo>
                  <a:cubicBezTo>
                    <a:pt x="2371" y="122"/>
                    <a:pt x="3010" y="760"/>
                    <a:pt x="3010" y="1581"/>
                  </a:cubicBezTo>
                  <a:cubicBezTo>
                    <a:pt x="3010" y="2371"/>
                    <a:pt x="2371" y="3009"/>
                    <a:pt x="1581" y="3009"/>
                  </a:cubicBezTo>
                  <a:cubicBezTo>
                    <a:pt x="760" y="3009"/>
                    <a:pt x="122" y="2371"/>
                    <a:pt x="122" y="1581"/>
                  </a:cubicBezTo>
                  <a:cubicBezTo>
                    <a:pt x="122" y="760"/>
                    <a:pt x="760" y="122"/>
                    <a:pt x="1581" y="122"/>
                  </a:cubicBezTo>
                  <a:close/>
                  <a:moveTo>
                    <a:pt x="1581" y="0"/>
                  </a:moveTo>
                  <a:cubicBezTo>
                    <a:pt x="700" y="0"/>
                    <a:pt x="0" y="699"/>
                    <a:pt x="0" y="1581"/>
                  </a:cubicBezTo>
                  <a:cubicBezTo>
                    <a:pt x="0" y="2432"/>
                    <a:pt x="700" y="3131"/>
                    <a:pt x="1581" y="3131"/>
                  </a:cubicBezTo>
                  <a:cubicBezTo>
                    <a:pt x="2432" y="3131"/>
                    <a:pt x="3131" y="2401"/>
                    <a:pt x="3131" y="1581"/>
                  </a:cubicBezTo>
                  <a:cubicBezTo>
                    <a:pt x="3131" y="699"/>
                    <a:pt x="2432" y="0"/>
                    <a:pt x="15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09;p48"/>
            <p:cNvSpPr/>
            <p:nvPr/>
          </p:nvSpPr>
          <p:spPr>
            <a:xfrm>
              <a:off x="7568606" y="3571680"/>
              <a:ext cx="451978" cy="339750"/>
            </a:xfrm>
            <a:custGeom>
              <a:avLst/>
              <a:gdLst/>
              <a:ahLst/>
              <a:cxnLst/>
              <a:rect l="l" t="t" r="r" b="b"/>
              <a:pathLst>
                <a:path w="26689" h="20062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lnTo>
                    <a:pt x="1" y="19301"/>
                  </a:lnTo>
                  <a:cubicBezTo>
                    <a:pt x="1" y="19727"/>
                    <a:pt x="335" y="20061"/>
                    <a:pt x="761" y="20061"/>
                  </a:cubicBezTo>
                  <a:lnTo>
                    <a:pt x="25928" y="20061"/>
                  </a:lnTo>
                  <a:cubicBezTo>
                    <a:pt x="26354" y="20061"/>
                    <a:pt x="26688" y="19727"/>
                    <a:pt x="26688" y="19301"/>
                  </a:cubicBezTo>
                  <a:lnTo>
                    <a:pt x="26688" y="760"/>
                  </a:lnTo>
                  <a:cubicBezTo>
                    <a:pt x="26688" y="335"/>
                    <a:pt x="26354" y="0"/>
                    <a:pt x="25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10;p48"/>
            <p:cNvSpPr/>
            <p:nvPr/>
          </p:nvSpPr>
          <p:spPr>
            <a:xfrm>
              <a:off x="7570147" y="3640663"/>
              <a:ext cx="450945" cy="205913"/>
            </a:xfrm>
            <a:custGeom>
              <a:avLst/>
              <a:gdLst/>
              <a:ahLst/>
              <a:cxnLst/>
              <a:rect l="l" t="t" r="r" b="b"/>
              <a:pathLst>
                <a:path w="26628" h="12159" extrusionOk="0">
                  <a:moveTo>
                    <a:pt x="10822" y="0"/>
                  </a:moveTo>
                  <a:cubicBezTo>
                    <a:pt x="9575" y="0"/>
                    <a:pt x="8572" y="2067"/>
                    <a:pt x="7509" y="4286"/>
                  </a:cubicBezTo>
                  <a:cubicBezTo>
                    <a:pt x="6566" y="6262"/>
                    <a:pt x="5594" y="8359"/>
                    <a:pt x="4469" y="8359"/>
                  </a:cubicBezTo>
                  <a:cubicBezTo>
                    <a:pt x="3101" y="8359"/>
                    <a:pt x="2159" y="6900"/>
                    <a:pt x="1399" y="5715"/>
                  </a:cubicBezTo>
                  <a:cubicBezTo>
                    <a:pt x="882" y="4894"/>
                    <a:pt x="457" y="4256"/>
                    <a:pt x="1" y="4256"/>
                  </a:cubicBezTo>
                  <a:lnTo>
                    <a:pt x="1" y="4438"/>
                  </a:lnTo>
                  <a:cubicBezTo>
                    <a:pt x="335" y="4438"/>
                    <a:pt x="761" y="5076"/>
                    <a:pt x="1247" y="5836"/>
                  </a:cubicBezTo>
                  <a:cubicBezTo>
                    <a:pt x="2037" y="7052"/>
                    <a:pt x="3040" y="8572"/>
                    <a:pt x="4469" y="8572"/>
                  </a:cubicBezTo>
                  <a:cubicBezTo>
                    <a:pt x="5685" y="8572"/>
                    <a:pt x="6657" y="6566"/>
                    <a:pt x="7661" y="4408"/>
                  </a:cubicBezTo>
                  <a:cubicBezTo>
                    <a:pt x="8664" y="2341"/>
                    <a:pt x="9697" y="213"/>
                    <a:pt x="10822" y="213"/>
                  </a:cubicBezTo>
                  <a:cubicBezTo>
                    <a:pt x="11916" y="213"/>
                    <a:pt x="12797" y="3161"/>
                    <a:pt x="13649" y="5958"/>
                  </a:cubicBezTo>
                  <a:cubicBezTo>
                    <a:pt x="14591" y="9149"/>
                    <a:pt x="15503" y="12159"/>
                    <a:pt x="16870" y="12159"/>
                  </a:cubicBezTo>
                  <a:cubicBezTo>
                    <a:pt x="18360" y="12159"/>
                    <a:pt x="19302" y="9453"/>
                    <a:pt x="20214" y="6870"/>
                  </a:cubicBezTo>
                  <a:cubicBezTo>
                    <a:pt x="20943" y="4894"/>
                    <a:pt x="21582" y="2979"/>
                    <a:pt x="22342" y="2979"/>
                  </a:cubicBezTo>
                  <a:cubicBezTo>
                    <a:pt x="23071" y="2979"/>
                    <a:pt x="23436" y="3891"/>
                    <a:pt x="23892" y="4924"/>
                  </a:cubicBezTo>
                  <a:cubicBezTo>
                    <a:pt x="24469" y="6231"/>
                    <a:pt x="25077" y="7690"/>
                    <a:pt x="26627" y="7690"/>
                  </a:cubicBezTo>
                  <a:lnTo>
                    <a:pt x="26627" y="7508"/>
                  </a:lnTo>
                  <a:cubicBezTo>
                    <a:pt x="25229" y="7508"/>
                    <a:pt x="24621" y="6110"/>
                    <a:pt x="24074" y="4864"/>
                  </a:cubicBezTo>
                  <a:cubicBezTo>
                    <a:pt x="23618" y="3800"/>
                    <a:pt x="23223" y="2797"/>
                    <a:pt x="22342" y="2797"/>
                  </a:cubicBezTo>
                  <a:cubicBezTo>
                    <a:pt x="21430" y="2797"/>
                    <a:pt x="20791" y="4651"/>
                    <a:pt x="20032" y="6779"/>
                  </a:cubicBezTo>
                  <a:cubicBezTo>
                    <a:pt x="19181" y="9180"/>
                    <a:pt x="18208" y="11915"/>
                    <a:pt x="16870" y="11915"/>
                  </a:cubicBezTo>
                  <a:cubicBezTo>
                    <a:pt x="15655" y="11915"/>
                    <a:pt x="14712" y="8845"/>
                    <a:pt x="13831" y="5867"/>
                  </a:cubicBezTo>
                  <a:cubicBezTo>
                    <a:pt x="12919" y="2827"/>
                    <a:pt x="12068" y="0"/>
                    <a:pt x="10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11;p48"/>
            <p:cNvSpPr/>
            <p:nvPr/>
          </p:nvSpPr>
          <p:spPr>
            <a:xfrm>
              <a:off x="7570147" y="3667948"/>
              <a:ext cx="450945" cy="217750"/>
            </a:xfrm>
            <a:custGeom>
              <a:avLst/>
              <a:gdLst/>
              <a:ahLst/>
              <a:cxnLst/>
              <a:rect l="l" t="t" r="r" b="b"/>
              <a:pathLst>
                <a:path w="26628" h="12858" extrusionOk="0">
                  <a:moveTo>
                    <a:pt x="16718" y="0"/>
                  </a:moveTo>
                  <a:cubicBezTo>
                    <a:pt x="15624" y="0"/>
                    <a:pt x="14652" y="1946"/>
                    <a:pt x="13679" y="4012"/>
                  </a:cubicBezTo>
                  <a:cubicBezTo>
                    <a:pt x="12676" y="6049"/>
                    <a:pt x="11703" y="8146"/>
                    <a:pt x="10548" y="8146"/>
                  </a:cubicBezTo>
                  <a:cubicBezTo>
                    <a:pt x="9423" y="8146"/>
                    <a:pt x="8572" y="9180"/>
                    <a:pt x="7691" y="10304"/>
                  </a:cubicBezTo>
                  <a:cubicBezTo>
                    <a:pt x="6809" y="11459"/>
                    <a:pt x="5898" y="12614"/>
                    <a:pt x="4560" y="12614"/>
                  </a:cubicBezTo>
                  <a:cubicBezTo>
                    <a:pt x="3344" y="12614"/>
                    <a:pt x="2311" y="10152"/>
                    <a:pt x="1521" y="8146"/>
                  </a:cubicBezTo>
                  <a:cubicBezTo>
                    <a:pt x="852" y="6475"/>
                    <a:pt x="457" y="5532"/>
                    <a:pt x="1" y="5532"/>
                  </a:cubicBezTo>
                  <a:lnTo>
                    <a:pt x="1" y="5715"/>
                  </a:lnTo>
                  <a:cubicBezTo>
                    <a:pt x="335" y="5715"/>
                    <a:pt x="882" y="6961"/>
                    <a:pt x="1369" y="8237"/>
                  </a:cubicBezTo>
                  <a:cubicBezTo>
                    <a:pt x="2159" y="10304"/>
                    <a:pt x="3223" y="12858"/>
                    <a:pt x="4560" y="12858"/>
                  </a:cubicBezTo>
                  <a:cubicBezTo>
                    <a:pt x="5958" y="12858"/>
                    <a:pt x="6901" y="11642"/>
                    <a:pt x="7904" y="10456"/>
                  </a:cubicBezTo>
                  <a:cubicBezTo>
                    <a:pt x="8785" y="9362"/>
                    <a:pt x="9575" y="8329"/>
                    <a:pt x="10639" y="8329"/>
                  </a:cubicBezTo>
                  <a:cubicBezTo>
                    <a:pt x="11886" y="8329"/>
                    <a:pt x="12919" y="6201"/>
                    <a:pt x="13892" y="4134"/>
                  </a:cubicBezTo>
                  <a:cubicBezTo>
                    <a:pt x="14804" y="2189"/>
                    <a:pt x="15776" y="213"/>
                    <a:pt x="16749" y="213"/>
                  </a:cubicBezTo>
                  <a:cubicBezTo>
                    <a:pt x="17691" y="213"/>
                    <a:pt x="18451" y="2158"/>
                    <a:pt x="19272" y="4164"/>
                  </a:cubicBezTo>
                  <a:cubicBezTo>
                    <a:pt x="20184" y="6475"/>
                    <a:pt x="21126" y="8906"/>
                    <a:pt x="22615" y="8906"/>
                  </a:cubicBezTo>
                  <a:cubicBezTo>
                    <a:pt x="24196" y="8906"/>
                    <a:pt x="24773" y="6566"/>
                    <a:pt x="25290" y="4468"/>
                  </a:cubicBezTo>
                  <a:cubicBezTo>
                    <a:pt x="25685" y="3009"/>
                    <a:pt x="26020" y="1611"/>
                    <a:pt x="26627" y="1611"/>
                  </a:cubicBezTo>
                  <a:lnTo>
                    <a:pt x="26627" y="1429"/>
                  </a:lnTo>
                  <a:cubicBezTo>
                    <a:pt x="25868" y="1429"/>
                    <a:pt x="25533" y="2827"/>
                    <a:pt x="25108" y="4438"/>
                  </a:cubicBezTo>
                  <a:cubicBezTo>
                    <a:pt x="24621" y="6444"/>
                    <a:pt x="24044" y="8724"/>
                    <a:pt x="22615" y="8724"/>
                  </a:cubicBezTo>
                  <a:cubicBezTo>
                    <a:pt x="21247" y="8724"/>
                    <a:pt x="20336" y="6353"/>
                    <a:pt x="19424" y="4073"/>
                  </a:cubicBezTo>
                  <a:cubicBezTo>
                    <a:pt x="18573" y="1976"/>
                    <a:pt x="17813" y="0"/>
                    <a:pt x="16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12;p48"/>
            <p:cNvSpPr/>
            <p:nvPr/>
          </p:nvSpPr>
          <p:spPr>
            <a:xfrm>
              <a:off x="7570147" y="3620068"/>
              <a:ext cx="451453" cy="232687"/>
            </a:xfrm>
            <a:custGeom>
              <a:avLst/>
              <a:gdLst/>
              <a:ahLst/>
              <a:cxnLst/>
              <a:rect l="l" t="t" r="r" b="b"/>
              <a:pathLst>
                <a:path w="26658" h="13740" extrusionOk="0">
                  <a:moveTo>
                    <a:pt x="22007" y="0"/>
                  </a:moveTo>
                  <a:cubicBezTo>
                    <a:pt x="20488" y="0"/>
                    <a:pt x="19880" y="2858"/>
                    <a:pt x="19272" y="5593"/>
                  </a:cubicBezTo>
                  <a:cubicBezTo>
                    <a:pt x="18725" y="8086"/>
                    <a:pt x="18147" y="10669"/>
                    <a:pt x="16931" y="10669"/>
                  </a:cubicBezTo>
                  <a:cubicBezTo>
                    <a:pt x="15655" y="10669"/>
                    <a:pt x="14773" y="9089"/>
                    <a:pt x="13892" y="7569"/>
                  </a:cubicBezTo>
                  <a:cubicBezTo>
                    <a:pt x="12980" y="5958"/>
                    <a:pt x="12038" y="4317"/>
                    <a:pt x="10670" y="4317"/>
                  </a:cubicBezTo>
                  <a:cubicBezTo>
                    <a:pt x="9272" y="4317"/>
                    <a:pt x="8390" y="6596"/>
                    <a:pt x="7448" y="8998"/>
                  </a:cubicBezTo>
                  <a:cubicBezTo>
                    <a:pt x="6566" y="11247"/>
                    <a:pt x="5654" y="13587"/>
                    <a:pt x="4378" y="13587"/>
                  </a:cubicBezTo>
                  <a:cubicBezTo>
                    <a:pt x="2949" y="13587"/>
                    <a:pt x="2341" y="9849"/>
                    <a:pt x="1794" y="6536"/>
                  </a:cubicBezTo>
                  <a:cubicBezTo>
                    <a:pt x="1277" y="3648"/>
                    <a:pt x="852" y="1186"/>
                    <a:pt x="1" y="1186"/>
                  </a:cubicBezTo>
                  <a:lnTo>
                    <a:pt x="1" y="1368"/>
                  </a:lnTo>
                  <a:cubicBezTo>
                    <a:pt x="730" y="1368"/>
                    <a:pt x="1186" y="3982"/>
                    <a:pt x="1581" y="6536"/>
                  </a:cubicBezTo>
                  <a:cubicBezTo>
                    <a:pt x="2189" y="10092"/>
                    <a:pt x="2797" y="13739"/>
                    <a:pt x="4378" y="13739"/>
                  </a:cubicBezTo>
                  <a:cubicBezTo>
                    <a:pt x="5776" y="13739"/>
                    <a:pt x="6657" y="11429"/>
                    <a:pt x="7661" y="9150"/>
                  </a:cubicBezTo>
                  <a:cubicBezTo>
                    <a:pt x="8542" y="6900"/>
                    <a:pt x="9454" y="4590"/>
                    <a:pt x="10700" y="4590"/>
                  </a:cubicBezTo>
                  <a:cubicBezTo>
                    <a:pt x="11977" y="4590"/>
                    <a:pt x="12889" y="6140"/>
                    <a:pt x="13740" y="7691"/>
                  </a:cubicBezTo>
                  <a:cubicBezTo>
                    <a:pt x="14652" y="9271"/>
                    <a:pt x="15563" y="10882"/>
                    <a:pt x="16931" y="10882"/>
                  </a:cubicBezTo>
                  <a:cubicBezTo>
                    <a:pt x="18299" y="10882"/>
                    <a:pt x="18846" y="8359"/>
                    <a:pt x="19454" y="5654"/>
                  </a:cubicBezTo>
                  <a:cubicBezTo>
                    <a:pt x="20062" y="2979"/>
                    <a:pt x="20670" y="213"/>
                    <a:pt x="22038" y="213"/>
                  </a:cubicBezTo>
                  <a:cubicBezTo>
                    <a:pt x="23466" y="213"/>
                    <a:pt x="24013" y="2888"/>
                    <a:pt x="24530" y="5441"/>
                  </a:cubicBezTo>
                  <a:cubicBezTo>
                    <a:pt x="25047" y="7782"/>
                    <a:pt x="25503" y="10031"/>
                    <a:pt x="26658" y="10031"/>
                  </a:cubicBezTo>
                  <a:lnTo>
                    <a:pt x="26658" y="9849"/>
                  </a:lnTo>
                  <a:cubicBezTo>
                    <a:pt x="25594" y="9849"/>
                    <a:pt x="25138" y="7569"/>
                    <a:pt x="24682" y="5350"/>
                  </a:cubicBezTo>
                  <a:cubicBezTo>
                    <a:pt x="24135" y="2736"/>
                    <a:pt x="23588" y="0"/>
                    <a:pt x="22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13;p48"/>
            <p:cNvSpPr/>
            <p:nvPr/>
          </p:nvSpPr>
          <p:spPr>
            <a:xfrm>
              <a:off x="7745188" y="3666407"/>
              <a:ext cx="8247" cy="54565"/>
            </a:xfrm>
            <a:custGeom>
              <a:avLst/>
              <a:gdLst/>
              <a:ahLst/>
              <a:cxnLst/>
              <a:rect l="l" t="t" r="r" b="b"/>
              <a:pathLst>
                <a:path w="487" h="3222" extrusionOk="0">
                  <a:moveTo>
                    <a:pt x="0" y="0"/>
                  </a:moveTo>
                  <a:lnTo>
                    <a:pt x="0" y="3222"/>
                  </a:lnTo>
                  <a:lnTo>
                    <a:pt x="487" y="322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14;p48"/>
            <p:cNvSpPr/>
            <p:nvPr/>
          </p:nvSpPr>
          <p:spPr>
            <a:xfrm>
              <a:off x="7763208" y="3669998"/>
              <a:ext cx="8247" cy="55106"/>
            </a:xfrm>
            <a:custGeom>
              <a:avLst/>
              <a:gdLst/>
              <a:ahLst/>
              <a:cxnLst/>
              <a:rect l="l" t="t" r="r" b="b"/>
              <a:pathLst>
                <a:path w="487" h="3254" extrusionOk="0">
                  <a:moveTo>
                    <a:pt x="0" y="1"/>
                  </a:moveTo>
                  <a:lnTo>
                    <a:pt x="0" y="3253"/>
                  </a:lnTo>
                  <a:lnTo>
                    <a:pt x="487" y="325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15;p48"/>
            <p:cNvSpPr/>
            <p:nvPr/>
          </p:nvSpPr>
          <p:spPr>
            <a:xfrm>
              <a:off x="7707605" y="3708105"/>
              <a:ext cx="8772" cy="54582"/>
            </a:xfrm>
            <a:custGeom>
              <a:avLst/>
              <a:gdLst/>
              <a:ahLst/>
              <a:cxnLst/>
              <a:rect l="l" t="t" r="r" b="b"/>
              <a:pathLst>
                <a:path w="518" h="3223" extrusionOk="0">
                  <a:moveTo>
                    <a:pt x="0" y="0"/>
                  </a:moveTo>
                  <a:lnTo>
                    <a:pt x="0" y="3222"/>
                  </a:lnTo>
                  <a:lnTo>
                    <a:pt x="517" y="322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6;p48"/>
            <p:cNvSpPr/>
            <p:nvPr/>
          </p:nvSpPr>
          <p:spPr>
            <a:xfrm>
              <a:off x="7689077" y="3752378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0" y="0"/>
                  </a:moveTo>
                  <a:lnTo>
                    <a:pt x="0" y="3222"/>
                  </a:lnTo>
                  <a:lnTo>
                    <a:pt x="487" y="322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7;p48"/>
            <p:cNvSpPr/>
            <p:nvPr/>
          </p:nvSpPr>
          <p:spPr>
            <a:xfrm>
              <a:off x="7671056" y="3797158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0" y="1"/>
                  </a:moveTo>
                  <a:lnTo>
                    <a:pt x="0" y="3222"/>
                  </a:lnTo>
                  <a:lnTo>
                    <a:pt x="487" y="3222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8;p48"/>
            <p:cNvSpPr/>
            <p:nvPr/>
          </p:nvSpPr>
          <p:spPr>
            <a:xfrm>
              <a:off x="7652527" y="3817753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0" y="0"/>
                  </a:moveTo>
                  <a:lnTo>
                    <a:pt x="0" y="3222"/>
                  </a:lnTo>
                  <a:lnTo>
                    <a:pt x="486" y="3222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19;p48"/>
            <p:cNvSpPr/>
            <p:nvPr/>
          </p:nvSpPr>
          <p:spPr>
            <a:xfrm>
              <a:off x="7633982" y="3823935"/>
              <a:ext cx="8264" cy="54582"/>
            </a:xfrm>
            <a:custGeom>
              <a:avLst/>
              <a:gdLst/>
              <a:ahLst/>
              <a:cxnLst/>
              <a:rect l="l" t="t" r="r" b="b"/>
              <a:pathLst>
                <a:path w="488" h="3223" extrusionOk="0">
                  <a:moveTo>
                    <a:pt x="1" y="0"/>
                  </a:moveTo>
                  <a:lnTo>
                    <a:pt x="1" y="3222"/>
                  </a:lnTo>
                  <a:lnTo>
                    <a:pt x="487" y="322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20;p48"/>
            <p:cNvSpPr/>
            <p:nvPr/>
          </p:nvSpPr>
          <p:spPr>
            <a:xfrm>
              <a:off x="7615978" y="3796125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0" y="1"/>
                  </a:moveTo>
                  <a:lnTo>
                    <a:pt x="0" y="3223"/>
                  </a:lnTo>
                  <a:lnTo>
                    <a:pt x="486" y="3223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21;p48"/>
            <p:cNvSpPr/>
            <p:nvPr/>
          </p:nvSpPr>
          <p:spPr>
            <a:xfrm>
              <a:off x="7596924" y="3723026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0" y="1"/>
                  </a:moveTo>
                  <a:lnTo>
                    <a:pt x="0" y="3223"/>
                  </a:lnTo>
                  <a:lnTo>
                    <a:pt x="487" y="322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22;p48"/>
            <p:cNvSpPr/>
            <p:nvPr/>
          </p:nvSpPr>
          <p:spPr>
            <a:xfrm>
              <a:off x="7855869" y="3773481"/>
              <a:ext cx="8247" cy="55090"/>
            </a:xfrm>
            <a:custGeom>
              <a:avLst/>
              <a:gdLst/>
              <a:ahLst/>
              <a:cxnLst/>
              <a:rect l="l" t="t" r="r" b="b"/>
              <a:pathLst>
                <a:path w="487" h="3253" extrusionOk="0">
                  <a:moveTo>
                    <a:pt x="0" y="0"/>
                  </a:moveTo>
                  <a:lnTo>
                    <a:pt x="0" y="3253"/>
                  </a:lnTo>
                  <a:lnTo>
                    <a:pt x="487" y="325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23;p48"/>
            <p:cNvSpPr/>
            <p:nvPr/>
          </p:nvSpPr>
          <p:spPr>
            <a:xfrm>
              <a:off x="7836815" y="3769873"/>
              <a:ext cx="8772" cy="54582"/>
            </a:xfrm>
            <a:custGeom>
              <a:avLst/>
              <a:gdLst/>
              <a:ahLst/>
              <a:cxnLst/>
              <a:rect l="l" t="t" r="r" b="b"/>
              <a:pathLst>
                <a:path w="518" h="3223" extrusionOk="0">
                  <a:moveTo>
                    <a:pt x="1" y="1"/>
                  </a:moveTo>
                  <a:lnTo>
                    <a:pt x="1" y="3223"/>
                  </a:lnTo>
                  <a:lnTo>
                    <a:pt x="518" y="32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24;p48"/>
            <p:cNvSpPr/>
            <p:nvPr/>
          </p:nvSpPr>
          <p:spPr>
            <a:xfrm>
              <a:off x="7819320" y="3753394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0" y="1"/>
                  </a:moveTo>
                  <a:lnTo>
                    <a:pt x="0" y="3223"/>
                  </a:lnTo>
                  <a:lnTo>
                    <a:pt x="487" y="322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25;p48"/>
            <p:cNvSpPr/>
            <p:nvPr/>
          </p:nvSpPr>
          <p:spPr>
            <a:xfrm>
              <a:off x="7800266" y="3720977"/>
              <a:ext cx="8264" cy="54565"/>
            </a:xfrm>
            <a:custGeom>
              <a:avLst/>
              <a:gdLst/>
              <a:ahLst/>
              <a:cxnLst/>
              <a:rect l="l" t="t" r="r" b="b"/>
              <a:pathLst>
                <a:path w="488" h="3222" extrusionOk="0">
                  <a:moveTo>
                    <a:pt x="1" y="0"/>
                  </a:moveTo>
                  <a:lnTo>
                    <a:pt x="1" y="3222"/>
                  </a:lnTo>
                  <a:lnTo>
                    <a:pt x="487" y="322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26;p48"/>
            <p:cNvSpPr/>
            <p:nvPr/>
          </p:nvSpPr>
          <p:spPr>
            <a:xfrm>
              <a:off x="7781737" y="3690085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0" y="0"/>
                  </a:moveTo>
                  <a:lnTo>
                    <a:pt x="0" y="3222"/>
                  </a:lnTo>
                  <a:lnTo>
                    <a:pt x="487" y="322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27;p48"/>
            <p:cNvSpPr/>
            <p:nvPr/>
          </p:nvSpPr>
          <p:spPr>
            <a:xfrm>
              <a:off x="7948529" y="3595358"/>
              <a:ext cx="8247" cy="55090"/>
            </a:xfrm>
            <a:custGeom>
              <a:avLst/>
              <a:gdLst/>
              <a:ahLst/>
              <a:cxnLst/>
              <a:rect l="l" t="t" r="r" b="b"/>
              <a:pathLst>
                <a:path w="487" h="3253" extrusionOk="0">
                  <a:moveTo>
                    <a:pt x="1" y="0"/>
                  </a:moveTo>
                  <a:lnTo>
                    <a:pt x="1" y="3253"/>
                  </a:lnTo>
                  <a:lnTo>
                    <a:pt x="487" y="325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28;p48"/>
            <p:cNvSpPr/>
            <p:nvPr/>
          </p:nvSpPr>
          <p:spPr>
            <a:xfrm>
              <a:off x="7930001" y="3595358"/>
              <a:ext cx="8247" cy="55090"/>
            </a:xfrm>
            <a:custGeom>
              <a:avLst/>
              <a:gdLst/>
              <a:ahLst/>
              <a:cxnLst/>
              <a:rect l="l" t="t" r="r" b="b"/>
              <a:pathLst>
                <a:path w="487" h="3253" extrusionOk="0">
                  <a:moveTo>
                    <a:pt x="0" y="0"/>
                  </a:moveTo>
                  <a:lnTo>
                    <a:pt x="0" y="3253"/>
                  </a:lnTo>
                  <a:lnTo>
                    <a:pt x="487" y="325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9;p48"/>
            <p:cNvSpPr/>
            <p:nvPr/>
          </p:nvSpPr>
          <p:spPr>
            <a:xfrm>
              <a:off x="7985079" y="3697283"/>
              <a:ext cx="8264" cy="54582"/>
            </a:xfrm>
            <a:custGeom>
              <a:avLst/>
              <a:gdLst/>
              <a:ahLst/>
              <a:cxnLst/>
              <a:rect l="l" t="t" r="r" b="b"/>
              <a:pathLst>
                <a:path w="488" h="3223" extrusionOk="0">
                  <a:moveTo>
                    <a:pt x="1" y="1"/>
                  </a:moveTo>
                  <a:lnTo>
                    <a:pt x="1" y="3223"/>
                  </a:lnTo>
                  <a:lnTo>
                    <a:pt x="487" y="322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30;p48"/>
            <p:cNvSpPr/>
            <p:nvPr/>
          </p:nvSpPr>
          <p:spPr>
            <a:xfrm>
              <a:off x="7966550" y="3620068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1" y="0"/>
                  </a:moveTo>
                  <a:lnTo>
                    <a:pt x="1" y="3222"/>
                  </a:lnTo>
                  <a:lnTo>
                    <a:pt x="487" y="322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31;p48"/>
            <p:cNvSpPr/>
            <p:nvPr/>
          </p:nvSpPr>
          <p:spPr>
            <a:xfrm>
              <a:off x="7910947" y="3614920"/>
              <a:ext cx="8264" cy="54582"/>
            </a:xfrm>
            <a:custGeom>
              <a:avLst/>
              <a:gdLst/>
              <a:ahLst/>
              <a:cxnLst/>
              <a:rect l="l" t="t" r="r" b="b"/>
              <a:pathLst>
                <a:path w="488" h="3223" extrusionOk="0">
                  <a:moveTo>
                    <a:pt x="1" y="1"/>
                  </a:moveTo>
                  <a:lnTo>
                    <a:pt x="1" y="3222"/>
                  </a:lnTo>
                  <a:lnTo>
                    <a:pt x="487" y="3222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32;p48"/>
            <p:cNvSpPr/>
            <p:nvPr/>
          </p:nvSpPr>
          <p:spPr>
            <a:xfrm>
              <a:off x="7892418" y="3677721"/>
              <a:ext cx="8247" cy="55106"/>
            </a:xfrm>
            <a:custGeom>
              <a:avLst/>
              <a:gdLst/>
              <a:ahLst/>
              <a:cxnLst/>
              <a:rect l="l" t="t" r="r" b="b"/>
              <a:pathLst>
                <a:path w="487" h="3254" extrusionOk="0">
                  <a:moveTo>
                    <a:pt x="1" y="1"/>
                  </a:moveTo>
                  <a:lnTo>
                    <a:pt x="1" y="3253"/>
                  </a:lnTo>
                  <a:lnTo>
                    <a:pt x="487" y="325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33;p48"/>
            <p:cNvSpPr/>
            <p:nvPr/>
          </p:nvSpPr>
          <p:spPr>
            <a:xfrm>
              <a:off x="7874398" y="3753394"/>
              <a:ext cx="8247" cy="54582"/>
            </a:xfrm>
            <a:custGeom>
              <a:avLst/>
              <a:gdLst/>
              <a:ahLst/>
              <a:cxnLst/>
              <a:rect l="l" t="t" r="r" b="b"/>
              <a:pathLst>
                <a:path w="487" h="3223" extrusionOk="0">
                  <a:moveTo>
                    <a:pt x="1" y="1"/>
                  </a:moveTo>
                  <a:lnTo>
                    <a:pt x="1" y="3223"/>
                  </a:lnTo>
                  <a:lnTo>
                    <a:pt x="487" y="3223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34;p48"/>
            <p:cNvSpPr/>
            <p:nvPr/>
          </p:nvSpPr>
          <p:spPr>
            <a:xfrm>
              <a:off x="7726134" y="3681328"/>
              <a:ext cx="8772" cy="54582"/>
            </a:xfrm>
            <a:custGeom>
              <a:avLst/>
              <a:gdLst/>
              <a:ahLst/>
              <a:cxnLst/>
              <a:rect l="l" t="t" r="r" b="b"/>
              <a:pathLst>
                <a:path w="518" h="3223" extrusionOk="0">
                  <a:moveTo>
                    <a:pt x="1" y="1"/>
                  </a:moveTo>
                  <a:lnTo>
                    <a:pt x="1" y="3222"/>
                  </a:lnTo>
                  <a:lnTo>
                    <a:pt x="517" y="3222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35;p48"/>
            <p:cNvSpPr/>
            <p:nvPr/>
          </p:nvSpPr>
          <p:spPr>
            <a:xfrm>
              <a:off x="7564491" y="3484101"/>
              <a:ext cx="253788" cy="12938"/>
            </a:xfrm>
            <a:custGeom>
              <a:avLst/>
              <a:gdLst/>
              <a:ahLst/>
              <a:cxnLst/>
              <a:rect l="l" t="t" r="r" b="b"/>
              <a:pathLst>
                <a:path w="14986" h="764" extrusionOk="0">
                  <a:moveTo>
                    <a:pt x="14661" y="1"/>
                  </a:moveTo>
                  <a:cubicBezTo>
                    <a:pt x="14648" y="1"/>
                    <a:pt x="14634" y="2"/>
                    <a:pt x="14621" y="4"/>
                  </a:cubicBezTo>
                  <a:lnTo>
                    <a:pt x="365" y="4"/>
                  </a:lnTo>
                  <a:cubicBezTo>
                    <a:pt x="183" y="4"/>
                    <a:pt x="0" y="156"/>
                    <a:pt x="0" y="399"/>
                  </a:cubicBezTo>
                  <a:cubicBezTo>
                    <a:pt x="0" y="582"/>
                    <a:pt x="152" y="764"/>
                    <a:pt x="365" y="764"/>
                  </a:cubicBezTo>
                  <a:lnTo>
                    <a:pt x="14621" y="764"/>
                  </a:lnTo>
                  <a:cubicBezTo>
                    <a:pt x="14803" y="764"/>
                    <a:pt x="14986" y="612"/>
                    <a:pt x="14986" y="399"/>
                  </a:cubicBezTo>
                  <a:cubicBezTo>
                    <a:pt x="14986" y="174"/>
                    <a:pt x="14829" y="1"/>
                    <a:pt x="14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36;p48"/>
            <p:cNvSpPr/>
            <p:nvPr/>
          </p:nvSpPr>
          <p:spPr>
            <a:xfrm>
              <a:off x="7878513" y="3482102"/>
              <a:ext cx="149807" cy="15462"/>
            </a:xfrm>
            <a:custGeom>
              <a:avLst/>
              <a:gdLst/>
              <a:ahLst/>
              <a:cxnLst/>
              <a:rect l="l" t="t" r="r" b="b"/>
              <a:pathLst>
                <a:path w="8846" h="913" extrusionOk="0">
                  <a:moveTo>
                    <a:pt x="8390" y="152"/>
                  </a:moveTo>
                  <a:cubicBezTo>
                    <a:pt x="8572" y="152"/>
                    <a:pt x="8724" y="304"/>
                    <a:pt x="8724" y="517"/>
                  </a:cubicBezTo>
                  <a:cubicBezTo>
                    <a:pt x="8724" y="700"/>
                    <a:pt x="8572" y="852"/>
                    <a:pt x="8390" y="852"/>
                  </a:cubicBezTo>
                  <a:lnTo>
                    <a:pt x="457" y="852"/>
                  </a:lnTo>
                  <a:cubicBezTo>
                    <a:pt x="244" y="852"/>
                    <a:pt x="92" y="700"/>
                    <a:pt x="92" y="517"/>
                  </a:cubicBezTo>
                  <a:cubicBezTo>
                    <a:pt x="92" y="304"/>
                    <a:pt x="244" y="152"/>
                    <a:pt x="457" y="152"/>
                  </a:cubicBezTo>
                  <a:close/>
                  <a:moveTo>
                    <a:pt x="457" y="0"/>
                  </a:moveTo>
                  <a:cubicBezTo>
                    <a:pt x="183" y="0"/>
                    <a:pt x="1" y="213"/>
                    <a:pt x="1" y="456"/>
                  </a:cubicBezTo>
                  <a:cubicBezTo>
                    <a:pt x="1" y="730"/>
                    <a:pt x="183" y="912"/>
                    <a:pt x="457" y="912"/>
                  </a:cubicBezTo>
                  <a:lnTo>
                    <a:pt x="8390" y="912"/>
                  </a:lnTo>
                  <a:cubicBezTo>
                    <a:pt x="8603" y="912"/>
                    <a:pt x="8846" y="730"/>
                    <a:pt x="8846" y="456"/>
                  </a:cubicBezTo>
                  <a:cubicBezTo>
                    <a:pt x="8846" y="213"/>
                    <a:pt x="8664" y="0"/>
                    <a:pt x="8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37;p48"/>
            <p:cNvSpPr/>
            <p:nvPr/>
          </p:nvSpPr>
          <p:spPr>
            <a:xfrm>
              <a:off x="7878513" y="3528949"/>
              <a:ext cx="149807" cy="15970"/>
            </a:xfrm>
            <a:custGeom>
              <a:avLst/>
              <a:gdLst/>
              <a:ahLst/>
              <a:cxnLst/>
              <a:rect l="l" t="t" r="r" b="b"/>
              <a:pathLst>
                <a:path w="8846" h="943" extrusionOk="0">
                  <a:moveTo>
                    <a:pt x="8390" y="183"/>
                  </a:moveTo>
                  <a:cubicBezTo>
                    <a:pt x="8572" y="183"/>
                    <a:pt x="8724" y="335"/>
                    <a:pt x="8724" y="517"/>
                  </a:cubicBezTo>
                  <a:cubicBezTo>
                    <a:pt x="8724" y="700"/>
                    <a:pt x="8572" y="852"/>
                    <a:pt x="8390" y="852"/>
                  </a:cubicBezTo>
                  <a:lnTo>
                    <a:pt x="457" y="852"/>
                  </a:lnTo>
                  <a:cubicBezTo>
                    <a:pt x="244" y="852"/>
                    <a:pt x="92" y="700"/>
                    <a:pt x="92" y="517"/>
                  </a:cubicBezTo>
                  <a:cubicBezTo>
                    <a:pt x="92" y="335"/>
                    <a:pt x="244" y="183"/>
                    <a:pt x="457" y="183"/>
                  </a:cubicBezTo>
                  <a:close/>
                  <a:moveTo>
                    <a:pt x="457" y="0"/>
                  </a:moveTo>
                  <a:cubicBezTo>
                    <a:pt x="183" y="0"/>
                    <a:pt x="1" y="213"/>
                    <a:pt x="1" y="487"/>
                  </a:cubicBezTo>
                  <a:cubicBezTo>
                    <a:pt x="1" y="730"/>
                    <a:pt x="183" y="943"/>
                    <a:pt x="457" y="943"/>
                  </a:cubicBezTo>
                  <a:lnTo>
                    <a:pt x="8390" y="943"/>
                  </a:lnTo>
                  <a:cubicBezTo>
                    <a:pt x="8603" y="943"/>
                    <a:pt x="8846" y="730"/>
                    <a:pt x="8846" y="487"/>
                  </a:cubicBezTo>
                  <a:cubicBezTo>
                    <a:pt x="8846" y="213"/>
                    <a:pt x="8664" y="0"/>
                    <a:pt x="8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8;p48"/>
            <p:cNvSpPr/>
            <p:nvPr/>
          </p:nvSpPr>
          <p:spPr>
            <a:xfrm>
              <a:off x="7564491" y="3530490"/>
              <a:ext cx="253788" cy="12888"/>
            </a:xfrm>
            <a:custGeom>
              <a:avLst/>
              <a:gdLst/>
              <a:ahLst/>
              <a:cxnLst/>
              <a:rect l="l" t="t" r="r" b="b"/>
              <a:pathLst>
                <a:path w="14986" h="761" extrusionOk="0">
                  <a:moveTo>
                    <a:pt x="365" y="1"/>
                  </a:moveTo>
                  <a:cubicBezTo>
                    <a:pt x="183" y="1"/>
                    <a:pt x="0" y="153"/>
                    <a:pt x="0" y="396"/>
                  </a:cubicBezTo>
                  <a:cubicBezTo>
                    <a:pt x="0" y="578"/>
                    <a:pt x="152" y="761"/>
                    <a:pt x="365" y="761"/>
                  </a:cubicBezTo>
                  <a:lnTo>
                    <a:pt x="14621" y="761"/>
                  </a:lnTo>
                  <a:cubicBezTo>
                    <a:pt x="14803" y="761"/>
                    <a:pt x="14986" y="609"/>
                    <a:pt x="14986" y="396"/>
                  </a:cubicBezTo>
                  <a:cubicBezTo>
                    <a:pt x="14986" y="183"/>
                    <a:pt x="14803" y="1"/>
                    <a:pt x="14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9;p48"/>
            <p:cNvSpPr/>
            <p:nvPr/>
          </p:nvSpPr>
          <p:spPr>
            <a:xfrm>
              <a:off x="7563457" y="3511962"/>
              <a:ext cx="463291" cy="4640"/>
            </a:xfrm>
            <a:custGeom>
              <a:avLst/>
              <a:gdLst/>
              <a:ahLst/>
              <a:cxnLst/>
              <a:rect l="l" t="t" r="r" b="b"/>
              <a:pathLst>
                <a:path w="27357" h="274" extrusionOk="0">
                  <a:moveTo>
                    <a:pt x="1" y="0"/>
                  </a:moveTo>
                  <a:lnTo>
                    <a:pt x="1" y="274"/>
                  </a:lnTo>
                  <a:lnTo>
                    <a:pt x="27357" y="274"/>
                  </a:lnTo>
                  <a:lnTo>
                    <a:pt x="273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30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7BD8C8-7FAF-FF57-C628-16E9D971A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6000">
                <a:solidFill>
                  <a:schemeClr val="accent5"/>
                </a:solidFill>
              </a:rPr>
              <a:t>Algorithm </a:t>
            </a:r>
            <a:br>
              <a:rPr lang="en-US" sz="6000">
                <a:solidFill>
                  <a:schemeClr val="accent5"/>
                </a:solidFill>
              </a:rPr>
            </a:br>
            <a:r>
              <a:rPr lang="en-US" sz="6000">
                <a:solidFill>
                  <a:schemeClr val="accent1"/>
                </a:solidFill>
              </a:rPr>
              <a:t>detail</a:t>
            </a:r>
            <a:endParaRPr lang="vi-VN" sz="6000" b="0">
              <a:solidFill>
                <a:schemeClr val="accent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BF4E24A-A65B-7645-BC44-A68B68DB2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Đám mây 3">
            <a:extLst>
              <a:ext uri="{FF2B5EF4-FFF2-40B4-BE49-F238E27FC236}">
                <a16:creationId xmlns:a16="http://schemas.microsoft.com/office/drawing/2014/main" id="{DF2C6686-DA0E-5392-78D5-618718DD5916}"/>
              </a:ext>
            </a:extLst>
          </p:cNvPr>
          <p:cNvSpPr/>
          <p:nvPr/>
        </p:nvSpPr>
        <p:spPr>
          <a:xfrm>
            <a:off x="455582" y="819778"/>
            <a:ext cx="3655443" cy="3601528"/>
          </a:xfrm>
          <a:prstGeom prst="cloud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57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33;p41"/>
          <p:cNvGrpSpPr/>
          <p:nvPr/>
        </p:nvGrpSpPr>
        <p:grpSpPr>
          <a:xfrm>
            <a:off x="6358589" y="2224160"/>
            <a:ext cx="673488" cy="673488"/>
            <a:chOff x="3993675" y="-205462"/>
            <a:chExt cx="662100" cy="662100"/>
          </a:xfrm>
        </p:grpSpPr>
        <p:sp>
          <p:nvSpPr>
            <p:cNvPr id="85" name="Google Shape;834;p41"/>
            <p:cNvSpPr/>
            <p:nvPr/>
          </p:nvSpPr>
          <p:spPr>
            <a:xfrm>
              <a:off x="3993675" y="-205462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6" name="Google Shape;835;p41"/>
            <p:cNvSpPr/>
            <p:nvPr/>
          </p:nvSpPr>
          <p:spPr>
            <a:xfrm>
              <a:off x="4209889" y="-64140"/>
              <a:ext cx="229666" cy="379472"/>
            </a:xfrm>
            <a:custGeom>
              <a:avLst/>
              <a:gdLst/>
              <a:ahLst/>
              <a:cxnLst/>
              <a:rect l="l" t="t" r="r" b="b"/>
              <a:pathLst>
                <a:path w="7782" h="12858" extrusionOk="0">
                  <a:moveTo>
                    <a:pt x="3556" y="3283"/>
                  </a:moveTo>
                  <a:lnTo>
                    <a:pt x="3556" y="4985"/>
                  </a:lnTo>
                  <a:cubicBezTo>
                    <a:pt x="3252" y="4924"/>
                    <a:pt x="3009" y="4803"/>
                    <a:pt x="2857" y="4651"/>
                  </a:cubicBezTo>
                  <a:cubicBezTo>
                    <a:pt x="2705" y="4529"/>
                    <a:pt x="2614" y="4347"/>
                    <a:pt x="2614" y="4104"/>
                  </a:cubicBezTo>
                  <a:cubicBezTo>
                    <a:pt x="2614" y="3648"/>
                    <a:pt x="2948" y="3405"/>
                    <a:pt x="3556" y="3283"/>
                  </a:cubicBezTo>
                  <a:close/>
                  <a:moveTo>
                    <a:pt x="4256" y="7538"/>
                  </a:moveTo>
                  <a:cubicBezTo>
                    <a:pt x="4559" y="7660"/>
                    <a:pt x="4833" y="7812"/>
                    <a:pt x="5015" y="7903"/>
                  </a:cubicBezTo>
                  <a:cubicBezTo>
                    <a:pt x="5198" y="8055"/>
                    <a:pt x="5319" y="8268"/>
                    <a:pt x="5319" y="8481"/>
                  </a:cubicBezTo>
                  <a:cubicBezTo>
                    <a:pt x="5319" y="8940"/>
                    <a:pt x="4967" y="9182"/>
                    <a:pt x="4365" y="9182"/>
                  </a:cubicBezTo>
                  <a:cubicBezTo>
                    <a:pt x="4329" y="9182"/>
                    <a:pt x="4293" y="9181"/>
                    <a:pt x="4256" y="9180"/>
                  </a:cubicBezTo>
                  <a:lnTo>
                    <a:pt x="4256" y="7538"/>
                  </a:lnTo>
                  <a:close/>
                  <a:moveTo>
                    <a:pt x="3526" y="0"/>
                  </a:moveTo>
                  <a:lnTo>
                    <a:pt x="3526" y="1399"/>
                  </a:lnTo>
                  <a:cubicBezTo>
                    <a:pt x="3100" y="1459"/>
                    <a:pt x="2705" y="1550"/>
                    <a:pt x="2310" y="1702"/>
                  </a:cubicBezTo>
                  <a:cubicBezTo>
                    <a:pt x="1945" y="1854"/>
                    <a:pt x="1581" y="2067"/>
                    <a:pt x="1338" y="2310"/>
                  </a:cubicBezTo>
                  <a:cubicBezTo>
                    <a:pt x="1034" y="2584"/>
                    <a:pt x="790" y="2888"/>
                    <a:pt x="638" y="3283"/>
                  </a:cubicBezTo>
                  <a:cubicBezTo>
                    <a:pt x="456" y="3617"/>
                    <a:pt x="365" y="4043"/>
                    <a:pt x="365" y="4529"/>
                  </a:cubicBezTo>
                  <a:cubicBezTo>
                    <a:pt x="365" y="4864"/>
                    <a:pt x="426" y="5198"/>
                    <a:pt x="517" y="5472"/>
                  </a:cubicBezTo>
                  <a:cubicBezTo>
                    <a:pt x="638" y="5745"/>
                    <a:pt x="790" y="5958"/>
                    <a:pt x="1034" y="6201"/>
                  </a:cubicBezTo>
                  <a:cubicBezTo>
                    <a:pt x="1246" y="6414"/>
                    <a:pt x="1520" y="6627"/>
                    <a:pt x="1854" y="6779"/>
                  </a:cubicBezTo>
                  <a:cubicBezTo>
                    <a:pt x="2189" y="6931"/>
                    <a:pt x="2584" y="7082"/>
                    <a:pt x="3040" y="7234"/>
                  </a:cubicBezTo>
                  <a:lnTo>
                    <a:pt x="3678" y="7417"/>
                  </a:lnTo>
                  <a:lnTo>
                    <a:pt x="3678" y="9241"/>
                  </a:lnTo>
                  <a:cubicBezTo>
                    <a:pt x="3374" y="9210"/>
                    <a:pt x="3040" y="9119"/>
                    <a:pt x="2736" y="8997"/>
                  </a:cubicBezTo>
                  <a:cubicBezTo>
                    <a:pt x="2432" y="8906"/>
                    <a:pt x="2158" y="8785"/>
                    <a:pt x="1885" y="8663"/>
                  </a:cubicBezTo>
                  <a:cubicBezTo>
                    <a:pt x="1672" y="8541"/>
                    <a:pt x="1429" y="8450"/>
                    <a:pt x="1277" y="8329"/>
                  </a:cubicBezTo>
                  <a:cubicBezTo>
                    <a:pt x="1125" y="8207"/>
                    <a:pt x="1034" y="8146"/>
                    <a:pt x="973" y="8086"/>
                  </a:cubicBezTo>
                  <a:lnTo>
                    <a:pt x="0" y="10061"/>
                  </a:lnTo>
                  <a:cubicBezTo>
                    <a:pt x="486" y="10426"/>
                    <a:pt x="1064" y="10669"/>
                    <a:pt x="1672" y="10882"/>
                  </a:cubicBezTo>
                  <a:cubicBezTo>
                    <a:pt x="2280" y="11064"/>
                    <a:pt x="2888" y="11216"/>
                    <a:pt x="3526" y="11247"/>
                  </a:cubicBezTo>
                  <a:lnTo>
                    <a:pt x="3526" y="12858"/>
                  </a:lnTo>
                  <a:lnTo>
                    <a:pt x="4468" y="12858"/>
                  </a:lnTo>
                  <a:lnTo>
                    <a:pt x="4468" y="11247"/>
                  </a:lnTo>
                  <a:cubicBezTo>
                    <a:pt x="4894" y="11247"/>
                    <a:pt x="5350" y="11186"/>
                    <a:pt x="5745" y="11064"/>
                  </a:cubicBezTo>
                  <a:cubicBezTo>
                    <a:pt x="6140" y="10943"/>
                    <a:pt x="6505" y="10760"/>
                    <a:pt x="6809" y="10517"/>
                  </a:cubicBezTo>
                  <a:cubicBezTo>
                    <a:pt x="7113" y="10304"/>
                    <a:pt x="7325" y="10000"/>
                    <a:pt x="7508" y="9636"/>
                  </a:cubicBezTo>
                  <a:cubicBezTo>
                    <a:pt x="7721" y="9241"/>
                    <a:pt x="7781" y="8815"/>
                    <a:pt x="7781" y="8298"/>
                  </a:cubicBezTo>
                  <a:cubicBezTo>
                    <a:pt x="7781" y="7873"/>
                    <a:pt x="7721" y="7447"/>
                    <a:pt x="7569" y="7143"/>
                  </a:cubicBezTo>
                  <a:cubicBezTo>
                    <a:pt x="7417" y="6809"/>
                    <a:pt x="7204" y="6535"/>
                    <a:pt x="6961" y="6323"/>
                  </a:cubicBezTo>
                  <a:cubicBezTo>
                    <a:pt x="6687" y="6079"/>
                    <a:pt x="6383" y="5897"/>
                    <a:pt x="5988" y="5745"/>
                  </a:cubicBezTo>
                  <a:cubicBezTo>
                    <a:pt x="5623" y="5593"/>
                    <a:pt x="5198" y="5441"/>
                    <a:pt x="4742" y="5320"/>
                  </a:cubicBezTo>
                  <a:lnTo>
                    <a:pt x="4286" y="5198"/>
                  </a:lnTo>
                  <a:lnTo>
                    <a:pt x="4286" y="3344"/>
                  </a:lnTo>
                  <a:cubicBezTo>
                    <a:pt x="4559" y="3405"/>
                    <a:pt x="4772" y="3465"/>
                    <a:pt x="5046" y="3557"/>
                  </a:cubicBezTo>
                  <a:cubicBezTo>
                    <a:pt x="5319" y="3617"/>
                    <a:pt x="5532" y="3709"/>
                    <a:pt x="5745" y="3800"/>
                  </a:cubicBezTo>
                  <a:cubicBezTo>
                    <a:pt x="5927" y="3891"/>
                    <a:pt x="6110" y="4013"/>
                    <a:pt x="6231" y="4073"/>
                  </a:cubicBezTo>
                  <a:cubicBezTo>
                    <a:pt x="6353" y="4165"/>
                    <a:pt x="6414" y="4225"/>
                    <a:pt x="6444" y="4256"/>
                  </a:cubicBezTo>
                  <a:lnTo>
                    <a:pt x="7508" y="2432"/>
                  </a:lnTo>
                  <a:cubicBezTo>
                    <a:pt x="7143" y="2219"/>
                    <a:pt x="6687" y="2037"/>
                    <a:pt x="6140" y="1794"/>
                  </a:cubicBezTo>
                  <a:cubicBezTo>
                    <a:pt x="5623" y="1611"/>
                    <a:pt x="5076" y="1459"/>
                    <a:pt x="4468" y="1399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65" y="834672"/>
            <a:ext cx="5676900" cy="109537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92865" y="1016710"/>
            <a:ext cx="2438400" cy="705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5"/>
                </a:solidFill>
              </a:rPr>
              <a:t>Linear regression model</a:t>
            </a:r>
            <a:endParaRPr lang="en-GB" sz="160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197865" y="2602919"/>
                <a:ext cx="6553200" cy="129540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800">
                    <a:solidFill>
                      <a:srgbClr val="002060"/>
                    </a:solidFill>
                    <a:latin typeface="Rubik" charset="-79"/>
                    <a:cs typeface="Rubik" charset="-79"/>
                  </a:rPr>
                  <a:t>Choose a list of parameters’ weight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1800">
                    <a:solidFill>
                      <a:srgbClr val="002060"/>
                    </a:solidFill>
                    <a:latin typeface="Rubik" charset="-79"/>
                    <a:cs typeface="Rubik" charset="-79"/>
                  </a:rPr>
                  <a:t> that minimizes the sum of squared errors using stochastic gradient descent</a:t>
                </a:r>
                <a:endParaRPr lang="en-GB" sz="1800">
                  <a:solidFill>
                    <a:srgbClr val="002060"/>
                  </a:solidFill>
                  <a:latin typeface="Rubik" charset="-79"/>
                  <a:cs typeface="Rubik" charset="-79"/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65" y="2602919"/>
                <a:ext cx="6553200" cy="1295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Nhóm 4">
            <a:extLst>
              <a:ext uri="{FF2B5EF4-FFF2-40B4-BE49-F238E27FC236}">
                <a16:creationId xmlns:a16="http://schemas.microsoft.com/office/drawing/2014/main" id="{BDC8A711-02E7-67E0-08EE-439B81C6AE76}"/>
              </a:ext>
            </a:extLst>
          </p:cNvPr>
          <p:cNvGrpSpPr/>
          <p:nvPr/>
        </p:nvGrpSpPr>
        <p:grpSpPr>
          <a:xfrm>
            <a:off x="292865" y="2897648"/>
            <a:ext cx="1601774" cy="705942"/>
            <a:chOff x="381000" y="3780879"/>
            <a:chExt cx="1601774" cy="705942"/>
          </a:xfrm>
        </p:grpSpPr>
        <p:sp>
          <p:nvSpPr>
            <p:cNvPr id="52" name="Google Shape;1609;p54"/>
            <p:cNvSpPr/>
            <p:nvPr/>
          </p:nvSpPr>
          <p:spPr>
            <a:xfrm>
              <a:off x="1598625" y="3904628"/>
              <a:ext cx="384149" cy="481304"/>
            </a:xfrm>
            <a:custGeom>
              <a:avLst/>
              <a:gdLst/>
              <a:ahLst/>
              <a:cxnLst/>
              <a:rect l="l" t="t" r="r" b="b"/>
              <a:pathLst>
                <a:path w="1739" h="2179" extrusionOk="0">
                  <a:moveTo>
                    <a:pt x="1" y="1"/>
                  </a:moveTo>
                  <a:lnTo>
                    <a:pt x="1" y="2179"/>
                  </a:lnTo>
                  <a:lnTo>
                    <a:pt x="758" y="2179"/>
                  </a:lnTo>
                  <a:lnTo>
                    <a:pt x="1739" y="1090"/>
                  </a:lnTo>
                  <a:lnTo>
                    <a:pt x="75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81000" y="3780879"/>
              <a:ext cx="1219200" cy="705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accent5"/>
                  </a:solidFill>
                </a:rPr>
                <a:t>AIM</a:t>
              </a:r>
              <a:endParaRPr lang="en-GB" sz="200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2516" y="4535934"/>
            <a:ext cx="1769865" cy="1125253"/>
            <a:chOff x="304092" y="3689556"/>
            <a:chExt cx="2232697" cy="1125253"/>
          </a:xfrm>
        </p:grpSpPr>
        <p:grpSp>
          <p:nvGrpSpPr>
            <p:cNvPr id="10" name="Google Shape;949;p46"/>
            <p:cNvGrpSpPr/>
            <p:nvPr/>
          </p:nvGrpSpPr>
          <p:grpSpPr>
            <a:xfrm>
              <a:off x="468195" y="3829682"/>
              <a:ext cx="1838694" cy="841971"/>
              <a:chOff x="5389424" y="572637"/>
              <a:chExt cx="3182388" cy="2365566"/>
            </a:xfrm>
          </p:grpSpPr>
          <p:sp>
            <p:nvSpPr>
              <p:cNvPr id="11" name="Google Shape;950;p46"/>
              <p:cNvSpPr/>
              <p:nvPr/>
            </p:nvSpPr>
            <p:spPr>
              <a:xfrm>
                <a:off x="5408912" y="572637"/>
                <a:ext cx="3162900" cy="2359800"/>
              </a:xfrm>
              <a:prstGeom prst="roundRect">
                <a:avLst>
                  <a:gd name="adj" fmla="val 744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2" name="Google Shape;951;p46"/>
              <p:cNvSpPr/>
              <p:nvPr/>
            </p:nvSpPr>
            <p:spPr>
              <a:xfrm>
                <a:off x="5389424" y="1300630"/>
                <a:ext cx="3182093" cy="1637574"/>
              </a:xfrm>
              <a:custGeom>
                <a:avLst/>
                <a:gdLst/>
                <a:ahLst/>
                <a:cxnLst/>
                <a:rect l="l" t="t" r="r" b="b"/>
                <a:pathLst>
                  <a:path w="46780" h="24074" extrusionOk="0">
                    <a:moveTo>
                      <a:pt x="2554" y="24073"/>
                    </a:moveTo>
                    <a:lnTo>
                      <a:pt x="44226" y="24073"/>
                    </a:lnTo>
                    <a:cubicBezTo>
                      <a:pt x="45655" y="24073"/>
                      <a:pt x="46779" y="22949"/>
                      <a:pt x="46779" y="21520"/>
                    </a:cubicBezTo>
                    <a:lnTo>
                      <a:pt x="46779" y="10699"/>
                    </a:lnTo>
                    <a:lnTo>
                      <a:pt x="40275" y="8602"/>
                    </a:lnTo>
                    <a:cubicBezTo>
                      <a:pt x="40032" y="8541"/>
                      <a:pt x="39758" y="8389"/>
                      <a:pt x="39576" y="8207"/>
                    </a:cubicBezTo>
                    <a:lnTo>
                      <a:pt x="36749" y="5684"/>
                    </a:lnTo>
                    <a:cubicBezTo>
                      <a:pt x="36141" y="5167"/>
                      <a:pt x="35229" y="5319"/>
                      <a:pt x="34864" y="5988"/>
                    </a:cubicBezTo>
                    <a:lnTo>
                      <a:pt x="34196" y="7113"/>
                    </a:lnTo>
                    <a:cubicBezTo>
                      <a:pt x="33588" y="8237"/>
                      <a:pt x="32007" y="8176"/>
                      <a:pt x="31430" y="7052"/>
                    </a:cubicBezTo>
                    <a:lnTo>
                      <a:pt x="25806" y="851"/>
                    </a:lnTo>
                    <a:cubicBezTo>
                      <a:pt x="25016" y="0"/>
                      <a:pt x="23587" y="213"/>
                      <a:pt x="23101" y="1277"/>
                    </a:cubicBezTo>
                    <a:lnTo>
                      <a:pt x="17144" y="14316"/>
                    </a:lnTo>
                    <a:cubicBezTo>
                      <a:pt x="16688" y="15259"/>
                      <a:pt x="15350" y="15259"/>
                      <a:pt x="14925" y="14256"/>
                    </a:cubicBezTo>
                    <a:lnTo>
                      <a:pt x="13466" y="10760"/>
                    </a:lnTo>
                    <a:cubicBezTo>
                      <a:pt x="13314" y="10426"/>
                      <a:pt x="12858" y="10304"/>
                      <a:pt x="12584" y="10578"/>
                    </a:cubicBezTo>
                    <a:lnTo>
                      <a:pt x="12584" y="10578"/>
                    </a:lnTo>
                    <a:cubicBezTo>
                      <a:pt x="12159" y="10973"/>
                      <a:pt x="11520" y="10821"/>
                      <a:pt x="11338" y="10274"/>
                    </a:cubicBezTo>
                    <a:lnTo>
                      <a:pt x="9909" y="6353"/>
                    </a:lnTo>
                    <a:cubicBezTo>
                      <a:pt x="9453" y="5106"/>
                      <a:pt x="7782" y="4924"/>
                      <a:pt x="7083" y="6018"/>
                    </a:cubicBezTo>
                    <a:lnTo>
                      <a:pt x="6323" y="7204"/>
                    </a:lnTo>
                    <a:cubicBezTo>
                      <a:pt x="5624" y="8237"/>
                      <a:pt x="4225" y="8420"/>
                      <a:pt x="3314" y="7629"/>
                    </a:cubicBezTo>
                    <a:lnTo>
                      <a:pt x="92" y="4742"/>
                    </a:lnTo>
                    <a:lnTo>
                      <a:pt x="92" y="21459"/>
                    </a:lnTo>
                    <a:cubicBezTo>
                      <a:pt x="0" y="22949"/>
                      <a:pt x="1155" y="24073"/>
                      <a:pt x="2554" y="24073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52;p46"/>
              <p:cNvSpPr/>
              <p:nvPr/>
            </p:nvSpPr>
            <p:spPr>
              <a:xfrm>
                <a:off x="5658218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53;p46"/>
              <p:cNvSpPr/>
              <p:nvPr/>
            </p:nvSpPr>
            <p:spPr>
              <a:xfrm>
                <a:off x="5753394" y="891160"/>
                <a:ext cx="1448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54;p46"/>
              <p:cNvSpPr/>
              <p:nvPr/>
            </p:nvSpPr>
            <p:spPr>
              <a:xfrm>
                <a:off x="5852652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55;p46"/>
              <p:cNvSpPr/>
              <p:nvPr/>
            </p:nvSpPr>
            <p:spPr>
              <a:xfrm>
                <a:off x="595191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56;p46"/>
              <p:cNvSpPr/>
              <p:nvPr/>
            </p:nvSpPr>
            <p:spPr>
              <a:xfrm>
                <a:off x="6047019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57;p46"/>
              <p:cNvSpPr/>
              <p:nvPr/>
            </p:nvSpPr>
            <p:spPr>
              <a:xfrm>
                <a:off x="6144168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58;p46"/>
              <p:cNvSpPr/>
              <p:nvPr/>
            </p:nvSpPr>
            <p:spPr>
              <a:xfrm>
                <a:off x="6243427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59;p46"/>
              <p:cNvSpPr/>
              <p:nvPr/>
            </p:nvSpPr>
            <p:spPr>
              <a:xfrm>
                <a:off x="6340644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60;p46"/>
              <p:cNvSpPr/>
              <p:nvPr/>
            </p:nvSpPr>
            <p:spPr>
              <a:xfrm>
                <a:off x="643786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1;p46"/>
              <p:cNvSpPr/>
              <p:nvPr/>
            </p:nvSpPr>
            <p:spPr>
              <a:xfrm>
                <a:off x="653501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62;p46"/>
              <p:cNvSpPr/>
              <p:nvPr/>
            </p:nvSpPr>
            <p:spPr>
              <a:xfrm>
                <a:off x="6632228" y="891160"/>
                <a:ext cx="1448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63;p46"/>
              <p:cNvSpPr/>
              <p:nvPr/>
            </p:nvSpPr>
            <p:spPr>
              <a:xfrm>
                <a:off x="6729377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64;p46"/>
              <p:cNvSpPr/>
              <p:nvPr/>
            </p:nvSpPr>
            <p:spPr>
              <a:xfrm>
                <a:off x="6826595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65;p46"/>
              <p:cNvSpPr/>
              <p:nvPr/>
            </p:nvSpPr>
            <p:spPr>
              <a:xfrm>
                <a:off x="6925853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66;p46"/>
              <p:cNvSpPr/>
              <p:nvPr/>
            </p:nvSpPr>
            <p:spPr>
              <a:xfrm>
                <a:off x="7023002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67;p46"/>
              <p:cNvSpPr/>
              <p:nvPr/>
            </p:nvSpPr>
            <p:spPr>
              <a:xfrm>
                <a:off x="7120219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68;p46"/>
              <p:cNvSpPr/>
              <p:nvPr/>
            </p:nvSpPr>
            <p:spPr>
              <a:xfrm>
                <a:off x="7217437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69;p46"/>
              <p:cNvSpPr/>
              <p:nvPr/>
            </p:nvSpPr>
            <p:spPr>
              <a:xfrm>
                <a:off x="7316695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70;p46"/>
              <p:cNvSpPr/>
              <p:nvPr/>
            </p:nvSpPr>
            <p:spPr>
              <a:xfrm>
                <a:off x="7411803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71;p46"/>
              <p:cNvSpPr/>
              <p:nvPr/>
            </p:nvSpPr>
            <p:spPr>
              <a:xfrm>
                <a:off x="7508953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72;p46"/>
              <p:cNvSpPr/>
              <p:nvPr/>
            </p:nvSpPr>
            <p:spPr>
              <a:xfrm>
                <a:off x="7608211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73;p46"/>
              <p:cNvSpPr/>
              <p:nvPr/>
            </p:nvSpPr>
            <p:spPr>
              <a:xfrm>
                <a:off x="7705428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74;p46"/>
              <p:cNvSpPr/>
              <p:nvPr/>
            </p:nvSpPr>
            <p:spPr>
              <a:xfrm>
                <a:off x="7800537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75;p46"/>
              <p:cNvSpPr/>
              <p:nvPr/>
            </p:nvSpPr>
            <p:spPr>
              <a:xfrm>
                <a:off x="7899795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76;p46"/>
              <p:cNvSpPr/>
              <p:nvPr/>
            </p:nvSpPr>
            <p:spPr>
              <a:xfrm>
                <a:off x="7999053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77;p46"/>
              <p:cNvSpPr/>
              <p:nvPr/>
            </p:nvSpPr>
            <p:spPr>
              <a:xfrm>
                <a:off x="809627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78;p46"/>
              <p:cNvSpPr/>
              <p:nvPr/>
            </p:nvSpPr>
            <p:spPr>
              <a:xfrm>
                <a:off x="8191379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79;p46"/>
              <p:cNvSpPr/>
              <p:nvPr/>
            </p:nvSpPr>
            <p:spPr>
              <a:xfrm>
                <a:off x="8290637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80;p46"/>
              <p:cNvSpPr/>
              <p:nvPr/>
            </p:nvSpPr>
            <p:spPr>
              <a:xfrm>
                <a:off x="5633454" y="1573564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2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4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81;p46"/>
              <p:cNvSpPr/>
              <p:nvPr/>
            </p:nvSpPr>
            <p:spPr>
              <a:xfrm>
                <a:off x="5730603" y="1679010"/>
                <a:ext cx="62107" cy="3887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15" extrusionOk="0">
                    <a:moveTo>
                      <a:pt x="457" y="5715"/>
                    </a:moveTo>
                    <a:lnTo>
                      <a:pt x="457" y="5715"/>
                    </a:lnTo>
                    <a:cubicBezTo>
                      <a:pt x="213" y="5715"/>
                      <a:pt x="1" y="5472"/>
                      <a:pt x="1" y="5259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5259"/>
                    </a:lnTo>
                    <a:cubicBezTo>
                      <a:pt x="913" y="5472"/>
                      <a:pt x="730" y="5715"/>
                      <a:pt x="457" y="5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82;p46"/>
              <p:cNvSpPr/>
              <p:nvPr/>
            </p:nvSpPr>
            <p:spPr>
              <a:xfrm>
                <a:off x="5829862" y="1410157"/>
                <a:ext cx="62107" cy="56664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330" extrusionOk="0">
                    <a:moveTo>
                      <a:pt x="457" y="8329"/>
                    </a:moveTo>
                    <a:lnTo>
                      <a:pt x="457" y="8329"/>
                    </a:lnTo>
                    <a:cubicBezTo>
                      <a:pt x="183" y="8329"/>
                      <a:pt x="1" y="8117"/>
                      <a:pt x="1" y="7873"/>
                    </a:cubicBezTo>
                    <a:lnTo>
                      <a:pt x="1" y="457"/>
                    </a:lnTo>
                    <a:cubicBezTo>
                      <a:pt x="1" y="183"/>
                      <a:pt x="213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44"/>
                      <a:pt x="913" y="457"/>
                    </a:cubicBezTo>
                    <a:lnTo>
                      <a:pt x="913" y="7873"/>
                    </a:lnTo>
                    <a:cubicBezTo>
                      <a:pt x="913" y="8117"/>
                      <a:pt x="669" y="8329"/>
                      <a:pt x="457" y="8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83;p46"/>
              <p:cNvSpPr/>
              <p:nvPr/>
            </p:nvSpPr>
            <p:spPr>
              <a:xfrm>
                <a:off x="5924970" y="1366754"/>
                <a:ext cx="64216" cy="310194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560" extrusionOk="0">
                    <a:moveTo>
                      <a:pt x="457" y="4560"/>
                    </a:moveTo>
                    <a:lnTo>
                      <a:pt x="457" y="4560"/>
                    </a:lnTo>
                    <a:cubicBezTo>
                      <a:pt x="183" y="4560"/>
                      <a:pt x="1" y="4347"/>
                      <a:pt x="1" y="4104"/>
                    </a:cubicBezTo>
                    <a:lnTo>
                      <a:pt x="1" y="457"/>
                    </a:lnTo>
                    <a:cubicBezTo>
                      <a:pt x="1" y="183"/>
                      <a:pt x="244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13"/>
                      <a:pt x="913" y="457"/>
                    </a:cubicBezTo>
                    <a:lnTo>
                      <a:pt x="913" y="4104"/>
                    </a:lnTo>
                    <a:cubicBezTo>
                      <a:pt x="943" y="4378"/>
                      <a:pt x="730" y="4560"/>
                      <a:pt x="457" y="4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84;p46"/>
              <p:cNvSpPr/>
              <p:nvPr/>
            </p:nvSpPr>
            <p:spPr>
              <a:xfrm>
                <a:off x="6024228" y="1610776"/>
                <a:ext cx="62107" cy="39910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867" extrusionOk="0">
                    <a:moveTo>
                      <a:pt x="457" y="5867"/>
                    </a:moveTo>
                    <a:lnTo>
                      <a:pt x="457" y="5867"/>
                    </a:lnTo>
                    <a:cubicBezTo>
                      <a:pt x="183" y="5867"/>
                      <a:pt x="1" y="5654"/>
                      <a:pt x="1" y="541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13"/>
                      <a:pt x="913" y="456"/>
                    </a:cubicBezTo>
                    <a:lnTo>
                      <a:pt x="913" y="5411"/>
                    </a:lnTo>
                    <a:cubicBezTo>
                      <a:pt x="913" y="5684"/>
                      <a:pt x="700" y="5867"/>
                      <a:pt x="457" y="58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85;p46"/>
              <p:cNvSpPr/>
              <p:nvPr/>
            </p:nvSpPr>
            <p:spPr>
              <a:xfrm>
                <a:off x="6121446" y="1920923"/>
                <a:ext cx="62107" cy="33298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95" extrusionOk="0">
                    <a:moveTo>
                      <a:pt x="456" y="4894"/>
                    </a:moveTo>
                    <a:lnTo>
                      <a:pt x="456" y="4894"/>
                    </a:lnTo>
                    <a:cubicBezTo>
                      <a:pt x="183" y="4894"/>
                      <a:pt x="0" y="4651"/>
                      <a:pt x="0" y="4438"/>
                    </a:cubicBezTo>
                    <a:lnTo>
                      <a:pt x="0" y="457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4438"/>
                    </a:lnTo>
                    <a:cubicBezTo>
                      <a:pt x="912" y="4712"/>
                      <a:pt x="730" y="4894"/>
                      <a:pt x="456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86;p46"/>
              <p:cNvSpPr/>
              <p:nvPr/>
            </p:nvSpPr>
            <p:spPr>
              <a:xfrm>
                <a:off x="6216554" y="1902351"/>
                <a:ext cx="66256" cy="56039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238" extrusionOk="0">
                    <a:moveTo>
                      <a:pt x="457" y="8237"/>
                    </a:moveTo>
                    <a:lnTo>
                      <a:pt x="457" y="8237"/>
                    </a:lnTo>
                    <a:cubicBezTo>
                      <a:pt x="213" y="8237"/>
                      <a:pt x="1" y="8025"/>
                      <a:pt x="1" y="7781"/>
                    </a:cubicBezTo>
                    <a:lnTo>
                      <a:pt x="1" y="456"/>
                    </a:lnTo>
                    <a:cubicBezTo>
                      <a:pt x="1" y="182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7781"/>
                    </a:lnTo>
                    <a:cubicBezTo>
                      <a:pt x="973" y="8055"/>
                      <a:pt x="730" y="8237"/>
                      <a:pt x="457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87;p46"/>
              <p:cNvSpPr/>
              <p:nvPr/>
            </p:nvSpPr>
            <p:spPr>
              <a:xfrm>
                <a:off x="6315812" y="1991266"/>
                <a:ext cx="64148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718" extrusionOk="0">
                    <a:moveTo>
                      <a:pt x="457" y="6718"/>
                    </a:moveTo>
                    <a:lnTo>
                      <a:pt x="457" y="6718"/>
                    </a:lnTo>
                    <a:cubicBezTo>
                      <a:pt x="183" y="6718"/>
                      <a:pt x="1" y="6474"/>
                      <a:pt x="1" y="6262"/>
                    </a:cubicBezTo>
                    <a:lnTo>
                      <a:pt x="1" y="486"/>
                    </a:lnTo>
                    <a:cubicBezTo>
                      <a:pt x="1" y="21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43"/>
                      <a:pt x="913" y="486"/>
                    </a:cubicBezTo>
                    <a:lnTo>
                      <a:pt x="913" y="6262"/>
                    </a:lnTo>
                    <a:cubicBezTo>
                      <a:pt x="943" y="6474"/>
                      <a:pt x="730" y="6718"/>
                      <a:pt x="457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88;p46"/>
              <p:cNvSpPr/>
              <p:nvPr/>
            </p:nvSpPr>
            <p:spPr>
              <a:xfrm>
                <a:off x="6413030" y="2272432"/>
                <a:ext cx="62107" cy="33094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65" extrusionOk="0">
                    <a:moveTo>
                      <a:pt x="456" y="4864"/>
                    </a:moveTo>
                    <a:lnTo>
                      <a:pt x="456" y="4864"/>
                    </a:lnTo>
                    <a:cubicBezTo>
                      <a:pt x="213" y="4864"/>
                      <a:pt x="0" y="4621"/>
                      <a:pt x="0" y="440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4"/>
                      <a:pt x="912" y="457"/>
                    </a:cubicBezTo>
                    <a:lnTo>
                      <a:pt x="912" y="4408"/>
                    </a:lnTo>
                    <a:cubicBezTo>
                      <a:pt x="912" y="4621"/>
                      <a:pt x="730" y="4864"/>
                      <a:pt x="456" y="4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89;p46"/>
              <p:cNvSpPr/>
              <p:nvPr/>
            </p:nvSpPr>
            <p:spPr>
              <a:xfrm>
                <a:off x="6512288" y="2088412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3" y="6688"/>
                      <a:pt x="0" y="644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12" y="6445"/>
                      <a:pt x="669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90;p46"/>
              <p:cNvSpPr/>
              <p:nvPr/>
            </p:nvSpPr>
            <p:spPr>
              <a:xfrm>
                <a:off x="6607396" y="1904392"/>
                <a:ext cx="64148" cy="35155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168" extrusionOk="0">
                    <a:moveTo>
                      <a:pt x="456" y="5168"/>
                    </a:moveTo>
                    <a:lnTo>
                      <a:pt x="456" y="5168"/>
                    </a:lnTo>
                    <a:cubicBezTo>
                      <a:pt x="183" y="5168"/>
                      <a:pt x="0" y="4955"/>
                      <a:pt x="0" y="4712"/>
                    </a:cubicBezTo>
                    <a:lnTo>
                      <a:pt x="0" y="456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6"/>
                    </a:cubicBezTo>
                    <a:lnTo>
                      <a:pt x="912" y="4712"/>
                    </a:lnTo>
                    <a:cubicBezTo>
                      <a:pt x="943" y="4955"/>
                      <a:pt x="730" y="5168"/>
                      <a:pt x="456" y="5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91;p46"/>
              <p:cNvSpPr/>
              <p:nvPr/>
            </p:nvSpPr>
            <p:spPr>
              <a:xfrm>
                <a:off x="6706655" y="1714181"/>
                <a:ext cx="62107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183" y="6718"/>
                      <a:pt x="0" y="6474"/>
                      <a:pt x="0" y="6262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00" y="0"/>
                      <a:pt x="882" y="213"/>
                      <a:pt x="882" y="456"/>
                    </a:cubicBezTo>
                    <a:lnTo>
                      <a:pt x="882" y="6231"/>
                    </a:lnTo>
                    <a:cubicBezTo>
                      <a:pt x="912" y="6474"/>
                      <a:pt x="70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92;p46"/>
              <p:cNvSpPr/>
              <p:nvPr/>
            </p:nvSpPr>
            <p:spPr>
              <a:xfrm>
                <a:off x="6803872" y="1273690"/>
                <a:ext cx="62039" cy="5914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694" extrusionOk="0">
                    <a:moveTo>
                      <a:pt x="456" y="8694"/>
                    </a:moveTo>
                    <a:lnTo>
                      <a:pt x="456" y="8694"/>
                    </a:lnTo>
                    <a:cubicBezTo>
                      <a:pt x="182" y="8694"/>
                      <a:pt x="0" y="8481"/>
                      <a:pt x="0" y="823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8238"/>
                    </a:lnTo>
                    <a:cubicBezTo>
                      <a:pt x="912" y="8512"/>
                      <a:pt x="730" y="8694"/>
                      <a:pt x="456" y="86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93;p46"/>
              <p:cNvSpPr/>
              <p:nvPr/>
            </p:nvSpPr>
            <p:spPr>
              <a:xfrm>
                <a:off x="6898980" y="1236478"/>
                <a:ext cx="66188" cy="45706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6719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5"/>
                      <a:pt x="0" y="6262"/>
                    </a:cubicBezTo>
                    <a:lnTo>
                      <a:pt x="0" y="457"/>
                    </a:lnTo>
                    <a:cubicBezTo>
                      <a:pt x="0" y="214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6262"/>
                    </a:lnTo>
                    <a:cubicBezTo>
                      <a:pt x="973" y="6505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94;p46"/>
              <p:cNvSpPr/>
              <p:nvPr/>
            </p:nvSpPr>
            <p:spPr>
              <a:xfrm>
                <a:off x="6998239" y="1155863"/>
                <a:ext cx="64148" cy="25434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739" extrusionOk="0">
                    <a:moveTo>
                      <a:pt x="456" y="3739"/>
                    </a:moveTo>
                    <a:lnTo>
                      <a:pt x="456" y="3739"/>
                    </a:lnTo>
                    <a:cubicBezTo>
                      <a:pt x="183" y="3739"/>
                      <a:pt x="0" y="3526"/>
                      <a:pt x="0" y="3283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3283"/>
                    </a:lnTo>
                    <a:cubicBezTo>
                      <a:pt x="943" y="3526"/>
                      <a:pt x="730" y="3739"/>
                      <a:pt x="456" y="37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95;p46"/>
              <p:cNvSpPr/>
              <p:nvPr/>
            </p:nvSpPr>
            <p:spPr>
              <a:xfrm>
                <a:off x="7095388" y="1193075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214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6201"/>
                    </a:lnTo>
                    <a:cubicBezTo>
                      <a:pt x="913" y="647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96;p46"/>
              <p:cNvSpPr/>
              <p:nvPr/>
            </p:nvSpPr>
            <p:spPr>
              <a:xfrm>
                <a:off x="7194646" y="1248927"/>
                <a:ext cx="62107" cy="36808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11" extrusionOk="0">
                    <a:moveTo>
                      <a:pt x="457" y="5411"/>
                    </a:moveTo>
                    <a:lnTo>
                      <a:pt x="457" y="5411"/>
                    </a:lnTo>
                    <a:cubicBezTo>
                      <a:pt x="183" y="5411"/>
                      <a:pt x="1" y="5198"/>
                      <a:pt x="1" y="4955"/>
                    </a:cubicBezTo>
                    <a:lnTo>
                      <a:pt x="1" y="456"/>
                    </a:lnTo>
                    <a:cubicBezTo>
                      <a:pt x="1" y="182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4955"/>
                    </a:lnTo>
                    <a:cubicBezTo>
                      <a:pt x="913" y="5198"/>
                      <a:pt x="670" y="5411"/>
                      <a:pt x="457" y="54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97;p46"/>
              <p:cNvSpPr/>
              <p:nvPr/>
            </p:nvSpPr>
            <p:spPr>
              <a:xfrm>
                <a:off x="7289823" y="1366754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2" y="6688"/>
                      <a:pt x="0" y="647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42" y="6505"/>
                      <a:pt x="730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98;p46"/>
              <p:cNvSpPr/>
              <p:nvPr/>
            </p:nvSpPr>
            <p:spPr>
              <a:xfrm>
                <a:off x="7389081" y="1513562"/>
                <a:ext cx="62039" cy="30815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4530" extrusionOk="0">
                    <a:moveTo>
                      <a:pt x="456" y="4530"/>
                    </a:moveTo>
                    <a:lnTo>
                      <a:pt x="456" y="4530"/>
                    </a:lnTo>
                    <a:cubicBezTo>
                      <a:pt x="182" y="4530"/>
                      <a:pt x="0" y="4317"/>
                      <a:pt x="0" y="4074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44"/>
                      <a:pt x="912" y="457"/>
                    </a:cubicBezTo>
                    <a:lnTo>
                      <a:pt x="912" y="4074"/>
                    </a:lnTo>
                    <a:cubicBezTo>
                      <a:pt x="912" y="4347"/>
                      <a:pt x="699" y="4530"/>
                      <a:pt x="456" y="4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99;p46"/>
              <p:cNvSpPr/>
              <p:nvPr/>
            </p:nvSpPr>
            <p:spPr>
              <a:xfrm>
                <a:off x="7486230" y="157356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00;p46"/>
              <p:cNvSpPr/>
              <p:nvPr/>
            </p:nvSpPr>
            <p:spPr>
              <a:xfrm>
                <a:off x="7581339" y="1647989"/>
                <a:ext cx="66256" cy="54181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7965" extrusionOk="0">
                    <a:moveTo>
                      <a:pt x="457" y="7964"/>
                    </a:moveTo>
                    <a:lnTo>
                      <a:pt x="457" y="7964"/>
                    </a:lnTo>
                    <a:cubicBezTo>
                      <a:pt x="214" y="7964"/>
                      <a:pt x="1" y="7721"/>
                      <a:pt x="1" y="7508"/>
                    </a:cubicBezTo>
                    <a:lnTo>
                      <a:pt x="1" y="456"/>
                    </a:lnTo>
                    <a:cubicBezTo>
                      <a:pt x="1" y="21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7508"/>
                    </a:lnTo>
                    <a:cubicBezTo>
                      <a:pt x="973" y="7751"/>
                      <a:pt x="730" y="7964"/>
                      <a:pt x="457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01;p46"/>
              <p:cNvSpPr/>
              <p:nvPr/>
            </p:nvSpPr>
            <p:spPr>
              <a:xfrm>
                <a:off x="7680597" y="1573564"/>
                <a:ext cx="64216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6231"/>
                    </a:lnTo>
                    <a:cubicBezTo>
                      <a:pt x="943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02;p46"/>
              <p:cNvSpPr/>
              <p:nvPr/>
            </p:nvSpPr>
            <p:spPr>
              <a:xfrm>
                <a:off x="7777814" y="1474309"/>
                <a:ext cx="62107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4"/>
                      <a:pt x="0" y="6262"/>
                    </a:cubicBezTo>
                    <a:lnTo>
                      <a:pt x="0" y="487"/>
                    </a:lnTo>
                    <a:cubicBezTo>
                      <a:pt x="0" y="21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87"/>
                    </a:cubicBezTo>
                    <a:lnTo>
                      <a:pt x="912" y="6262"/>
                    </a:lnTo>
                    <a:cubicBezTo>
                      <a:pt x="912" y="6474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03;p46"/>
              <p:cNvSpPr/>
              <p:nvPr/>
            </p:nvSpPr>
            <p:spPr>
              <a:xfrm>
                <a:off x="7877073" y="1532202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5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56"/>
                    </a:cubicBezTo>
                    <a:lnTo>
                      <a:pt x="912" y="6231"/>
                    </a:lnTo>
                    <a:cubicBezTo>
                      <a:pt x="912" y="6505"/>
                      <a:pt x="669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04;p46"/>
              <p:cNvSpPr/>
              <p:nvPr/>
            </p:nvSpPr>
            <p:spPr>
              <a:xfrm>
                <a:off x="7972181" y="1647989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44"/>
                      <a:pt x="912" y="456"/>
                    </a:cubicBezTo>
                    <a:lnTo>
                      <a:pt x="912" y="6232"/>
                    </a:lnTo>
                    <a:cubicBezTo>
                      <a:pt x="943" y="650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05;p46"/>
              <p:cNvSpPr/>
              <p:nvPr/>
            </p:nvSpPr>
            <p:spPr>
              <a:xfrm>
                <a:off x="8071439" y="155907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44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2" y="213"/>
                      <a:pt x="912" y="456"/>
                    </a:cubicBezTo>
                    <a:lnTo>
                      <a:pt x="912" y="6232"/>
                    </a:lnTo>
                    <a:cubicBezTo>
                      <a:pt x="912" y="6475"/>
                      <a:pt x="70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06;p46"/>
              <p:cNvSpPr/>
              <p:nvPr/>
            </p:nvSpPr>
            <p:spPr>
              <a:xfrm>
                <a:off x="8168656" y="157356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07;p46"/>
              <p:cNvSpPr/>
              <p:nvPr/>
            </p:nvSpPr>
            <p:spPr>
              <a:xfrm>
                <a:off x="8263765" y="1573564"/>
                <a:ext cx="66256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21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73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" name="Google Shape;1008;p46"/>
              <p:cNvGrpSpPr/>
              <p:nvPr/>
            </p:nvGrpSpPr>
            <p:grpSpPr>
              <a:xfrm>
                <a:off x="5397471" y="804046"/>
                <a:ext cx="3097947" cy="1413032"/>
                <a:chOff x="1486731" y="3683606"/>
                <a:chExt cx="938516" cy="428088"/>
              </a:xfrm>
            </p:grpSpPr>
            <p:sp>
              <p:nvSpPr>
                <p:cNvPr id="73" name="Google Shape;1009;p46"/>
                <p:cNvSpPr/>
                <p:nvPr/>
              </p:nvSpPr>
              <p:spPr>
                <a:xfrm>
                  <a:off x="1486731" y="3683606"/>
                  <a:ext cx="938516" cy="42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48" h="25839" extrusionOk="0">
                      <a:moveTo>
                        <a:pt x="56303" y="0"/>
                      </a:moveTo>
                      <a:cubicBezTo>
                        <a:pt x="56260" y="0"/>
                        <a:pt x="56216" y="10"/>
                        <a:pt x="56172" y="32"/>
                      </a:cubicBezTo>
                      <a:lnTo>
                        <a:pt x="50518" y="2160"/>
                      </a:lnTo>
                      <a:cubicBezTo>
                        <a:pt x="50275" y="2251"/>
                        <a:pt x="50245" y="2494"/>
                        <a:pt x="50397" y="2646"/>
                      </a:cubicBezTo>
                      <a:lnTo>
                        <a:pt x="51582" y="3771"/>
                      </a:lnTo>
                      <a:lnTo>
                        <a:pt x="45807" y="9850"/>
                      </a:lnTo>
                      <a:lnTo>
                        <a:pt x="39880" y="4865"/>
                      </a:lnTo>
                      <a:cubicBezTo>
                        <a:pt x="39667" y="4698"/>
                        <a:pt x="39409" y="4615"/>
                        <a:pt x="39150" y="4615"/>
                      </a:cubicBezTo>
                      <a:cubicBezTo>
                        <a:pt x="38892" y="4615"/>
                        <a:pt x="38634" y="4698"/>
                        <a:pt x="38421" y="4865"/>
                      </a:cubicBezTo>
                      <a:lnTo>
                        <a:pt x="26263" y="15230"/>
                      </a:lnTo>
                      <a:lnTo>
                        <a:pt x="19363" y="9607"/>
                      </a:lnTo>
                      <a:cubicBezTo>
                        <a:pt x="19155" y="9447"/>
                        <a:pt x="18906" y="9363"/>
                        <a:pt x="18655" y="9363"/>
                      </a:cubicBezTo>
                      <a:cubicBezTo>
                        <a:pt x="18427" y="9363"/>
                        <a:pt x="18197" y="9432"/>
                        <a:pt x="17995" y="9577"/>
                      </a:cubicBezTo>
                      <a:lnTo>
                        <a:pt x="1" y="23072"/>
                      </a:lnTo>
                      <a:lnTo>
                        <a:pt x="1" y="25838"/>
                      </a:lnTo>
                      <a:lnTo>
                        <a:pt x="18633" y="11887"/>
                      </a:lnTo>
                      <a:lnTo>
                        <a:pt x="25624" y="17510"/>
                      </a:lnTo>
                      <a:cubicBezTo>
                        <a:pt x="25837" y="17677"/>
                        <a:pt x="26096" y="17761"/>
                        <a:pt x="26350" y="17761"/>
                      </a:cubicBezTo>
                      <a:cubicBezTo>
                        <a:pt x="26605" y="17761"/>
                        <a:pt x="26855" y="17677"/>
                        <a:pt x="27053" y="17510"/>
                      </a:cubicBezTo>
                      <a:lnTo>
                        <a:pt x="39150" y="7175"/>
                      </a:lnTo>
                      <a:lnTo>
                        <a:pt x="45169" y="12221"/>
                      </a:lnTo>
                      <a:cubicBezTo>
                        <a:pt x="45384" y="12408"/>
                        <a:pt x="45640" y="12499"/>
                        <a:pt x="45895" y="12499"/>
                      </a:cubicBezTo>
                      <a:cubicBezTo>
                        <a:pt x="46180" y="12499"/>
                        <a:pt x="46464" y="12385"/>
                        <a:pt x="46689" y="12160"/>
                      </a:cubicBezTo>
                      <a:lnTo>
                        <a:pt x="53224" y="5321"/>
                      </a:lnTo>
                      <a:lnTo>
                        <a:pt x="54288" y="6294"/>
                      </a:lnTo>
                      <a:cubicBezTo>
                        <a:pt x="54347" y="6353"/>
                        <a:pt x="54420" y="6380"/>
                        <a:pt x="54492" y="6380"/>
                      </a:cubicBezTo>
                      <a:cubicBezTo>
                        <a:pt x="54606" y="6380"/>
                        <a:pt x="54718" y="6314"/>
                        <a:pt x="54774" y="6203"/>
                      </a:cubicBezTo>
                      <a:lnTo>
                        <a:pt x="56598" y="428"/>
                      </a:lnTo>
                      <a:cubicBezTo>
                        <a:pt x="56647" y="204"/>
                        <a:pt x="56494" y="0"/>
                        <a:pt x="563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010;p46"/>
                <p:cNvSpPr/>
                <p:nvPr/>
              </p:nvSpPr>
              <p:spPr>
                <a:xfrm>
                  <a:off x="1764733" y="3819277"/>
                  <a:ext cx="73633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9" extrusionOk="0">
                      <a:moveTo>
                        <a:pt x="2243" y="1"/>
                      </a:moveTo>
                      <a:cubicBezTo>
                        <a:pt x="2225" y="1"/>
                        <a:pt x="2207" y="1"/>
                        <a:pt x="2189" y="2"/>
                      </a:cubicBezTo>
                      <a:cubicBezTo>
                        <a:pt x="1004" y="2"/>
                        <a:pt x="0" y="974"/>
                        <a:pt x="0" y="2190"/>
                      </a:cubicBezTo>
                      <a:cubicBezTo>
                        <a:pt x="0" y="3345"/>
                        <a:pt x="973" y="4348"/>
                        <a:pt x="2189" y="4348"/>
                      </a:cubicBezTo>
                      <a:cubicBezTo>
                        <a:pt x="3344" y="4348"/>
                        <a:pt x="4347" y="3406"/>
                        <a:pt x="4347" y="2190"/>
                      </a:cubicBezTo>
                      <a:cubicBezTo>
                        <a:pt x="4347" y="992"/>
                        <a:pt x="3432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011;p46"/>
                <p:cNvSpPr/>
                <p:nvPr/>
              </p:nvSpPr>
              <p:spPr>
                <a:xfrm>
                  <a:off x="1766799" y="3817228"/>
                  <a:ext cx="73616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48" extrusionOk="0">
                      <a:moveTo>
                        <a:pt x="2189" y="1"/>
                      </a:moveTo>
                      <a:cubicBezTo>
                        <a:pt x="973" y="1"/>
                        <a:pt x="0" y="974"/>
                        <a:pt x="0" y="2189"/>
                      </a:cubicBezTo>
                      <a:cubicBezTo>
                        <a:pt x="0" y="3375"/>
                        <a:pt x="973" y="4348"/>
                        <a:pt x="2189" y="4348"/>
                      </a:cubicBezTo>
                      <a:cubicBezTo>
                        <a:pt x="3374" y="4348"/>
                        <a:pt x="4347" y="3375"/>
                        <a:pt x="4347" y="2189"/>
                      </a:cubicBezTo>
                      <a:cubicBezTo>
                        <a:pt x="4347" y="974"/>
                        <a:pt x="3374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012;p46"/>
                <p:cNvSpPr/>
                <p:nvPr/>
              </p:nvSpPr>
              <p:spPr>
                <a:xfrm>
                  <a:off x="1893434" y="3916596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89" y="0"/>
                      </a:moveTo>
                      <a:cubicBezTo>
                        <a:pt x="973" y="0"/>
                        <a:pt x="0" y="973"/>
                        <a:pt x="0" y="2158"/>
                      </a:cubicBezTo>
                      <a:cubicBezTo>
                        <a:pt x="0" y="3374"/>
                        <a:pt x="973" y="4316"/>
                        <a:pt x="2189" y="4316"/>
                      </a:cubicBezTo>
                      <a:cubicBezTo>
                        <a:pt x="3374" y="4316"/>
                        <a:pt x="4347" y="3374"/>
                        <a:pt x="4347" y="2158"/>
                      </a:cubicBezTo>
                      <a:cubicBezTo>
                        <a:pt x="4347" y="973"/>
                        <a:pt x="3374" y="0"/>
                        <a:pt x="21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013;p46"/>
                <p:cNvSpPr/>
                <p:nvPr/>
              </p:nvSpPr>
              <p:spPr>
                <a:xfrm>
                  <a:off x="1895484" y="3914529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59" y="1"/>
                      </a:moveTo>
                      <a:cubicBezTo>
                        <a:pt x="1004" y="1"/>
                        <a:pt x="1" y="1004"/>
                        <a:pt x="1" y="2189"/>
                      </a:cubicBezTo>
                      <a:cubicBezTo>
                        <a:pt x="1" y="3344"/>
                        <a:pt x="943" y="4347"/>
                        <a:pt x="2159" y="4347"/>
                      </a:cubicBezTo>
                      <a:cubicBezTo>
                        <a:pt x="3345" y="4347"/>
                        <a:pt x="4348" y="3405"/>
                        <a:pt x="4348" y="2189"/>
                      </a:cubicBezTo>
                      <a:cubicBezTo>
                        <a:pt x="4348" y="973"/>
                        <a:pt x="3345" y="1"/>
                        <a:pt x="21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014;p46"/>
                <p:cNvSpPr/>
                <p:nvPr/>
              </p:nvSpPr>
              <p:spPr>
                <a:xfrm>
                  <a:off x="2110681" y="3742080"/>
                  <a:ext cx="73108" cy="73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47" extrusionOk="0">
                      <a:moveTo>
                        <a:pt x="2158" y="0"/>
                      </a:moveTo>
                      <a:cubicBezTo>
                        <a:pt x="973" y="0"/>
                        <a:pt x="0" y="973"/>
                        <a:pt x="0" y="2189"/>
                      </a:cubicBezTo>
                      <a:cubicBezTo>
                        <a:pt x="0" y="3374"/>
                        <a:pt x="973" y="4347"/>
                        <a:pt x="2158" y="4347"/>
                      </a:cubicBezTo>
                      <a:cubicBezTo>
                        <a:pt x="3344" y="4347"/>
                        <a:pt x="4317" y="3374"/>
                        <a:pt x="4317" y="2189"/>
                      </a:cubicBezTo>
                      <a:cubicBezTo>
                        <a:pt x="4317" y="973"/>
                        <a:pt x="3344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015;p46"/>
                <p:cNvSpPr/>
                <p:nvPr/>
              </p:nvSpPr>
              <p:spPr>
                <a:xfrm>
                  <a:off x="2112222" y="3740014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89" y="1"/>
                      </a:moveTo>
                      <a:cubicBezTo>
                        <a:pt x="973" y="1"/>
                        <a:pt x="1" y="973"/>
                        <a:pt x="1" y="2189"/>
                      </a:cubicBezTo>
                      <a:cubicBezTo>
                        <a:pt x="1" y="3375"/>
                        <a:pt x="973" y="4347"/>
                        <a:pt x="2189" y="4347"/>
                      </a:cubicBezTo>
                      <a:cubicBezTo>
                        <a:pt x="3375" y="4347"/>
                        <a:pt x="4347" y="3375"/>
                        <a:pt x="4347" y="2189"/>
                      </a:cubicBezTo>
                      <a:cubicBezTo>
                        <a:pt x="4347" y="973"/>
                        <a:pt x="3375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016;p46"/>
                <p:cNvSpPr/>
                <p:nvPr/>
              </p:nvSpPr>
              <p:spPr>
                <a:xfrm>
                  <a:off x="2223428" y="3828051"/>
                  <a:ext cx="73108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17" extrusionOk="0">
                      <a:moveTo>
                        <a:pt x="2158" y="0"/>
                      </a:moveTo>
                      <a:cubicBezTo>
                        <a:pt x="973" y="0"/>
                        <a:pt x="0" y="943"/>
                        <a:pt x="0" y="2158"/>
                      </a:cubicBezTo>
                      <a:cubicBezTo>
                        <a:pt x="0" y="3344"/>
                        <a:pt x="973" y="4316"/>
                        <a:pt x="2158" y="4316"/>
                      </a:cubicBezTo>
                      <a:cubicBezTo>
                        <a:pt x="3313" y="4316"/>
                        <a:pt x="4316" y="3374"/>
                        <a:pt x="4316" y="2158"/>
                      </a:cubicBezTo>
                      <a:cubicBezTo>
                        <a:pt x="4316" y="943"/>
                        <a:pt x="3313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017;p46"/>
                <p:cNvSpPr/>
                <p:nvPr/>
              </p:nvSpPr>
              <p:spPr>
                <a:xfrm>
                  <a:off x="2224970" y="3825984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58" y="1"/>
                      </a:moveTo>
                      <a:cubicBezTo>
                        <a:pt x="973" y="1"/>
                        <a:pt x="0" y="973"/>
                        <a:pt x="0" y="2159"/>
                      </a:cubicBezTo>
                      <a:cubicBezTo>
                        <a:pt x="0" y="3344"/>
                        <a:pt x="973" y="4317"/>
                        <a:pt x="2158" y="4317"/>
                      </a:cubicBezTo>
                      <a:cubicBezTo>
                        <a:pt x="3374" y="4317"/>
                        <a:pt x="4347" y="3344"/>
                        <a:pt x="4347" y="2159"/>
                      </a:cubicBezTo>
                      <a:cubicBezTo>
                        <a:pt x="4347" y="973"/>
                        <a:pt x="3374" y="1"/>
                        <a:pt x="21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>
            <a:xfrm>
              <a:off x="304092" y="3689556"/>
              <a:ext cx="2232697" cy="1125253"/>
            </a:xfrm>
            <a:prstGeom prst="round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3" name="Google Shape;784;p40"/>
          <p:cNvSpPr/>
          <p:nvPr/>
        </p:nvSpPr>
        <p:spPr>
          <a:xfrm>
            <a:off x="8751065" y="-257749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48;p28"/>
          <p:cNvGrpSpPr/>
          <p:nvPr/>
        </p:nvGrpSpPr>
        <p:grpSpPr>
          <a:xfrm>
            <a:off x="8225273" y="4392948"/>
            <a:ext cx="910201" cy="906939"/>
            <a:chOff x="6045213" y="2403762"/>
            <a:chExt cx="910201" cy="906939"/>
          </a:xfrm>
        </p:grpSpPr>
        <p:sp>
          <p:nvSpPr>
            <p:cNvPr id="88" name="Google Shape;249;p28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9" name="Google Shape;250;p28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8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95400" y="2820318"/>
            <a:ext cx="6553200" cy="81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>
                <a:solidFill>
                  <a:srgbClr val="002060"/>
                </a:solidFill>
                <a:latin typeface="Rubik" charset="-79"/>
                <a:cs typeface="Rubik" charset="-79"/>
              </a:rPr>
              <a:t>Our error function is defined as the difference between the predicted value and the true value. </a:t>
            </a:r>
          </a:p>
        </p:txBody>
      </p:sp>
      <p:sp>
        <p:nvSpPr>
          <p:cNvPr id="15" name="Google Shape;737;p38"/>
          <p:cNvSpPr/>
          <p:nvPr/>
        </p:nvSpPr>
        <p:spPr>
          <a:xfrm>
            <a:off x="8707217" y="1154031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609600"/>
            <a:ext cx="5019675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85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89" y="2625348"/>
            <a:ext cx="4323311" cy="414600"/>
          </a:xfrm>
        </p:spPr>
        <p:txBody>
          <a:bodyPr/>
          <a:lstStyle/>
          <a:p>
            <a:pPr marL="0" indent="0"/>
            <a:r>
              <a:rPr lang="en-US" sz="1800"/>
              <a:t>Model main function least square fit</a:t>
            </a:r>
            <a:endParaRPr lang="en-GB" sz="180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95693" y="1551686"/>
            <a:ext cx="7617035" cy="11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>
                <a:solidFill>
                  <a:schemeClr val="accent5"/>
                </a:solidFill>
              </a:rPr>
              <a:t>Model </a:t>
            </a:r>
            <a:r>
              <a:rPr lang="en-US"/>
              <a:t>explanation</a:t>
            </a:r>
            <a:endParaRPr lang="en-GB" err="1"/>
          </a:p>
        </p:txBody>
      </p:sp>
      <p:grpSp>
        <p:nvGrpSpPr>
          <p:cNvPr id="24" name="Google Shape;830;p41"/>
          <p:cNvGrpSpPr/>
          <p:nvPr/>
        </p:nvGrpSpPr>
        <p:grpSpPr>
          <a:xfrm>
            <a:off x="7731451" y="2327336"/>
            <a:ext cx="488828" cy="488828"/>
            <a:chOff x="3711125" y="728900"/>
            <a:chExt cx="662100" cy="662100"/>
          </a:xfrm>
        </p:grpSpPr>
        <p:sp>
          <p:nvSpPr>
            <p:cNvPr id="25" name="Google Shape;831;p41"/>
            <p:cNvSpPr/>
            <p:nvPr/>
          </p:nvSpPr>
          <p:spPr>
            <a:xfrm>
              <a:off x="3711125" y="728900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6" name="Google Shape;832;p41"/>
            <p:cNvSpPr/>
            <p:nvPr/>
          </p:nvSpPr>
          <p:spPr>
            <a:xfrm>
              <a:off x="3943089" y="889943"/>
              <a:ext cx="221609" cy="340014"/>
            </a:xfrm>
            <a:custGeom>
              <a:avLst/>
              <a:gdLst/>
              <a:ahLst/>
              <a:cxnLst/>
              <a:rect l="l" t="t" r="r" b="b"/>
              <a:pathLst>
                <a:path w="7509" h="11521" extrusionOk="0">
                  <a:moveTo>
                    <a:pt x="3800" y="0"/>
                  </a:moveTo>
                  <a:cubicBezTo>
                    <a:pt x="3344" y="0"/>
                    <a:pt x="2888" y="92"/>
                    <a:pt x="2462" y="244"/>
                  </a:cubicBezTo>
                  <a:cubicBezTo>
                    <a:pt x="2037" y="396"/>
                    <a:pt x="1672" y="578"/>
                    <a:pt x="1368" y="851"/>
                  </a:cubicBezTo>
                  <a:cubicBezTo>
                    <a:pt x="1064" y="1095"/>
                    <a:pt x="821" y="1399"/>
                    <a:pt x="639" y="1763"/>
                  </a:cubicBezTo>
                  <a:cubicBezTo>
                    <a:pt x="456" y="2098"/>
                    <a:pt x="365" y="2462"/>
                    <a:pt x="365" y="2858"/>
                  </a:cubicBezTo>
                  <a:cubicBezTo>
                    <a:pt x="365" y="3283"/>
                    <a:pt x="456" y="3678"/>
                    <a:pt x="608" y="4073"/>
                  </a:cubicBezTo>
                  <a:cubicBezTo>
                    <a:pt x="760" y="4438"/>
                    <a:pt x="912" y="4833"/>
                    <a:pt x="1095" y="5198"/>
                  </a:cubicBezTo>
                  <a:lnTo>
                    <a:pt x="152" y="5198"/>
                  </a:lnTo>
                  <a:lnTo>
                    <a:pt x="152" y="7143"/>
                  </a:lnTo>
                  <a:lnTo>
                    <a:pt x="1551" y="7143"/>
                  </a:lnTo>
                  <a:cubicBezTo>
                    <a:pt x="1520" y="7599"/>
                    <a:pt x="1368" y="8055"/>
                    <a:pt x="1095" y="8511"/>
                  </a:cubicBezTo>
                  <a:cubicBezTo>
                    <a:pt x="791" y="8937"/>
                    <a:pt x="456" y="9301"/>
                    <a:pt x="0" y="9636"/>
                  </a:cubicBezTo>
                  <a:lnTo>
                    <a:pt x="517" y="11429"/>
                  </a:lnTo>
                  <a:cubicBezTo>
                    <a:pt x="912" y="11308"/>
                    <a:pt x="1277" y="11247"/>
                    <a:pt x="1672" y="11156"/>
                  </a:cubicBezTo>
                  <a:cubicBezTo>
                    <a:pt x="2037" y="11095"/>
                    <a:pt x="2402" y="11064"/>
                    <a:pt x="2706" y="11064"/>
                  </a:cubicBezTo>
                  <a:cubicBezTo>
                    <a:pt x="2949" y="11064"/>
                    <a:pt x="3192" y="11095"/>
                    <a:pt x="3465" y="11125"/>
                  </a:cubicBezTo>
                  <a:cubicBezTo>
                    <a:pt x="3678" y="11156"/>
                    <a:pt x="3952" y="11216"/>
                    <a:pt x="4225" y="11277"/>
                  </a:cubicBezTo>
                  <a:cubicBezTo>
                    <a:pt x="4469" y="11308"/>
                    <a:pt x="4742" y="11399"/>
                    <a:pt x="4985" y="11429"/>
                  </a:cubicBezTo>
                  <a:cubicBezTo>
                    <a:pt x="5198" y="11460"/>
                    <a:pt x="5472" y="11520"/>
                    <a:pt x="5684" y="11520"/>
                  </a:cubicBezTo>
                  <a:cubicBezTo>
                    <a:pt x="5988" y="11520"/>
                    <a:pt x="6292" y="11429"/>
                    <a:pt x="6657" y="11368"/>
                  </a:cubicBezTo>
                  <a:cubicBezTo>
                    <a:pt x="6991" y="11247"/>
                    <a:pt x="7295" y="11125"/>
                    <a:pt x="7508" y="10973"/>
                  </a:cubicBezTo>
                  <a:lnTo>
                    <a:pt x="6900" y="9119"/>
                  </a:lnTo>
                  <a:cubicBezTo>
                    <a:pt x="6687" y="9180"/>
                    <a:pt x="6505" y="9241"/>
                    <a:pt x="6353" y="9271"/>
                  </a:cubicBezTo>
                  <a:cubicBezTo>
                    <a:pt x="6201" y="9301"/>
                    <a:pt x="5988" y="9301"/>
                    <a:pt x="5806" y="9301"/>
                  </a:cubicBezTo>
                  <a:cubicBezTo>
                    <a:pt x="5472" y="9301"/>
                    <a:pt x="5137" y="9271"/>
                    <a:pt x="4772" y="9180"/>
                  </a:cubicBezTo>
                  <a:cubicBezTo>
                    <a:pt x="4438" y="9119"/>
                    <a:pt x="4104" y="9089"/>
                    <a:pt x="3709" y="9089"/>
                  </a:cubicBezTo>
                  <a:cubicBezTo>
                    <a:pt x="3557" y="9089"/>
                    <a:pt x="3374" y="9089"/>
                    <a:pt x="3192" y="9119"/>
                  </a:cubicBezTo>
                  <a:cubicBezTo>
                    <a:pt x="3010" y="9149"/>
                    <a:pt x="2766" y="9241"/>
                    <a:pt x="2554" y="9301"/>
                  </a:cubicBezTo>
                  <a:cubicBezTo>
                    <a:pt x="2918" y="8906"/>
                    <a:pt x="3192" y="8511"/>
                    <a:pt x="3374" y="8177"/>
                  </a:cubicBezTo>
                  <a:cubicBezTo>
                    <a:pt x="3557" y="7842"/>
                    <a:pt x="3678" y="7447"/>
                    <a:pt x="3709" y="7083"/>
                  </a:cubicBezTo>
                  <a:lnTo>
                    <a:pt x="6353" y="7083"/>
                  </a:lnTo>
                  <a:lnTo>
                    <a:pt x="6353" y="5198"/>
                  </a:lnTo>
                  <a:lnTo>
                    <a:pt x="3405" y="5198"/>
                  </a:lnTo>
                  <a:cubicBezTo>
                    <a:pt x="3253" y="4803"/>
                    <a:pt x="3101" y="4438"/>
                    <a:pt x="2918" y="4104"/>
                  </a:cubicBezTo>
                  <a:cubicBezTo>
                    <a:pt x="2736" y="3769"/>
                    <a:pt x="2645" y="3465"/>
                    <a:pt x="2645" y="3131"/>
                  </a:cubicBezTo>
                  <a:cubicBezTo>
                    <a:pt x="2645" y="2766"/>
                    <a:pt x="2736" y="2523"/>
                    <a:pt x="2949" y="2310"/>
                  </a:cubicBezTo>
                  <a:cubicBezTo>
                    <a:pt x="3192" y="2128"/>
                    <a:pt x="3465" y="2006"/>
                    <a:pt x="3800" y="2006"/>
                  </a:cubicBezTo>
                  <a:cubicBezTo>
                    <a:pt x="4134" y="2006"/>
                    <a:pt x="4529" y="2128"/>
                    <a:pt x="4924" y="2371"/>
                  </a:cubicBezTo>
                  <a:cubicBezTo>
                    <a:pt x="5320" y="2584"/>
                    <a:pt x="5654" y="2858"/>
                    <a:pt x="5928" y="3192"/>
                  </a:cubicBezTo>
                  <a:lnTo>
                    <a:pt x="7204" y="1642"/>
                  </a:lnTo>
                  <a:cubicBezTo>
                    <a:pt x="6809" y="1095"/>
                    <a:pt x="6292" y="699"/>
                    <a:pt x="5684" y="426"/>
                  </a:cubicBezTo>
                  <a:cubicBezTo>
                    <a:pt x="5076" y="152"/>
                    <a:pt x="4438" y="0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33;p41"/>
          <p:cNvGrpSpPr/>
          <p:nvPr/>
        </p:nvGrpSpPr>
        <p:grpSpPr>
          <a:xfrm>
            <a:off x="5978851" y="2881682"/>
            <a:ext cx="673488" cy="673488"/>
            <a:chOff x="3993675" y="-205462"/>
            <a:chExt cx="662100" cy="662100"/>
          </a:xfrm>
        </p:grpSpPr>
        <p:sp>
          <p:nvSpPr>
            <p:cNvPr id="28" name="Google Shape;834;p41"/>
            <p:cNvSpPr/>
            <p:nvPr/>
          </p:nvSpPr>
          <p:spPr>
            <a:xfrm>
              <a:off x="3993675" y="-205462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" name="Google Shape;835;p41"/>
            <p:cNvSpPr/>
            <p:nvPr/>
          </p:nvSpPr>
          <p:spPr>
            <a:xfrm>
              <a:off x="4209889" y="-64140"/>
              <a:ext cx="229666" cy="379472"/>
            </a:xfrm>
            <a:custGeom>
              <a:avLst/>
              <a:gdLst/>
              <a:ahLst/>
              <a:cxnLst/>
              <a:rect l="l" t="t" r="r" b="b"/>
              <a:pathLst>
                <a:path w="7782" h="12858" extrusionOk="0">
                  <a:moveTo>
                    <a:pt x="3556" y="3283"/>
                  </a:moveTo>
                  <a:lnTo>
                    <a:pt x="3556" y="4985"/>
                  </a:lnTo>
                  <a:cubicBezTo>
                    <a:pt x="3252" y="4924"/>
                    <a:pt x="3009" y="4803"/>
                    <a:pt x="2857" y="4651"/>
                  </a:cubicBezTo>
                  <a:cubicBezTo>
                    <a:pt x="2705" y="4529"/>
                    <a:pt x="2614" y="4347"/>
                    <a:pt x="2614" y="4104"/>
                  </a:cubicBezTo>
                  <a:cubicBezTo>
                    <a:pt x="2614" y="3648"/>
                    <a:pt x="2948" y="3405"/>
                    <a:pt x="3556" y="3283"/>
                  </a:cubicBezTo>
                  <a:close/>
                  <a:moveTo>
                    <a:pt x="4256" y="7538"/>
                  </a:moveTo>
                  <a:cubicBezTo>
                    <a:pt x="4559" y="7660"/>
                    <a:pt x="4833" y="7812"/>
                    <a:pt x="5015" y="7903"/>
                  </a:cubicBezTo>
                  <a:cubicBezTo>
                    <a:pt x="5198" y="8055"/>
                    <a:pt x="5319" y="8268"/>
                    <a:pt x="5319" y="8481"/>
                  </a:cubicBezTo>
                  <a:cubicBezTo>
                    <a:pt x="5319" y="8940"/>
                    <a:pt x="4967" y="9182"/>
                    <a:pt x="4365" y="9182"/>
                  </a:cubicBezTo>
                  <a:cubicBezTo>
                    <a:pt x="4329" y="9182"/>
                    <a:pt x="4293" y="9181"/>
                    <a:pt x="4256" y="9180"/>
                  </a:cubicBezTo>
                  <a:lnTo>
                    <a:pt x="4256" y="7538"/>
                  </a:lnTo>
                  <a:close/>
                  <a:moveTo>
                    <a:pt x="3526" y="0"/>
                  </a:moveTo>
                  <a:lnTo>
                    <a:pt x="3526" y="1399"/>
                  </a:lnTo>
                  <a:cubicBezTo>
                    <a:pt x="3100" y="1459"/>
                    <a:pt x="2705" y="1550"/>
                    <a:pt x="2310" y="1702"/>
                  </a:cubicBezTo>
                  <a:cubicBezTo>
                    <a:pt x="1945" y="1854"/>
                    <a:pt x="1581" y="2067"/>
                    <a:pt x="1338" y="2310"/>
                  </a:cubicBezTo>
                  <a:cubicBezTo>
                    <a:pt x="1034" y="2584"/>
                    <a:pt x="790" y="2888"/>
                    <a:pt x="638" y="3283"/>
                  </a:cubicBezTo>
                  <a:cubicBezTo>
                    <a:pt x="456" y="3617"/>
                    <a:pt x="365" y="4043"/>
                    <a:pt x="365" y="4529"/>
                  </a:cubicBezTo>
                  <a:cubicBezTo>
                    <a:pt x="365" y="4864"/>
                    <a:pt x="426" y="5198"/>
                    <a:pt x="517" y="5472"/>
                  </a:cubicBezTo>
                  <a:cubicBezTo>
                    <a:pt x="638" y="5745"/>
                    <a:pt x="790" y="5958"/>
                    <a:pt x="1034" y="6201"/>
                  </a:cubicBezTo>
                  <a:cubicBezTo>
                    <a:pt x="1246" y="6414"/>
                    <a:pt x="1520" y="6627"/>
                    <a:pt x="1854" y="6779"/>
                  </a:cubicBezTo>
                  <a:cubicBezTo>
                    <a:pt x="2189" y="6931"/>
                    <a:pt x="2584" y="7082"/>
                    <a:pt x="3040" y="7234"/>
                  </a:cubicBezTo>
                  <a:lnTo>
                    <a:pt x="3678" y="7417"/>
                  </a:lnTo>
                  <a:lnTo>
                    <a:pt x="3678" y="9241"/>
                  </a:lnTo>
                  <a:cubicBezTo>
                    <a:pt x="3374" y="9210"/>
                    <a:pt x="3040" y="9119"/>
                    <a:pt x="2736" y="8997"/>
                  </a:cubicBezTo>
                  <a:cubicBezTo>
                    <a:pt x="2432" y="8906"/>
                    <a:pt x="2158" y="8785"/>
                    <a:pt x="1885" y="8663"/>
                  </a:cubicBezTo>
                  <a:cubicBezTo>
                    <a:pt x="1672" y="8541"/>
                    <a:pt x="1429" y="8450"/>
                    <a:pt x="1277" y="8329"/>
                  </a:cubicBezTo>
                  <a:cubicBezTo>
                    <a:pt x="1125" y="8207"/>
                    <a:pt x="1034" y="8146"/>
                    <a:pt x="973" y="8086"/>
                  </a:cubicBezTo>
                  <a:lnTo>
                    <a:pt x="0" y="10061"/>
                  </a:lnTo>
                  <a:cubicBezTo>
                    <a:pt x="486" y="10426"/>
                    <a:pt x="1064" y="10669"/>
                    <a:pt x="1672" y="10882"/>
                  </a:cubicBezTo>
                  <a:cubicBezTo>
                    <a:pt x="2280" y="11064"/>
                    <a:pt x="2888" y="11216"/>
                    <a:pt x="3526" y="11247"/>
                  </a:cubicBezTo>
                  <a:lnTo>
                    <a:pt x="3526" y="12858"/>
                  </a:lnTo>
                  <a:lnTo>
                    <a:pt x="4468" y="12858"/>
                  </a:lnTo>
                  <a:lnTo>
                    <a:pt x="4468" y="11247"/>
                  </a:lnTo>
                  <a:cubicBezTo>
                    <a:pt x="4894" y="11247"/>
                    <a:pt x="5350" y="11186"/>
                    <a:pt x="5745" y="11064"/>
                  </a:cubicBezTo>
                  <a:cubicBezTo>
                    <a:pt x="6140" y="10943"/>
                    <a:pt x="6505" y="10760"/>
                    <a:pt x="6809" y="10517"/>
                  </a:cubicBezTo>
                  <a:cubicBezTo>
                    <a:pt x="7113" y="10304"/>
                    <a:pt x="7325" y="10000"/>
                    <a:pt x="7508" y="9636"/>
                  </a:cubicBezTo>
                  <a:cubicBezTo>
                    <a:pt x="7721" y="9241"/>
                    <a:pt x="7781" y="8815"/>
                    <a:pt x="7781" y="8298"/>
                  </a:cubicBezTo>
                  <a:cubicBezTo>
                    <a:pt x="7781" y="7873"/>
                    <a:pt x="7721" y="7447"/>
                    <a:pt x="7569" y="7143"/>
                  </a:cubicBezTo>
                  <a:cubicBezTo>
                    <a:pt x="7417" y="6809"/>
                    <a:pt x="7204" y="6535"/>
                    <a:pt x="6961" y="6323"/>
                  </a:cubicBezTo>
                  <a:cubicBezTo>
                    <a:pt x="6687" y="6079"/>
                    <a:pt x="6383" y="5897"/>
                    <a:pt x="5988" y="5745"/>
                  </a:cubicBezTo>
                  <a:cubicBezTo>
                    <a:pt x="5623" y="5593"/>
                    <a:pt x="5198" y="5441"/>
                    <a:pt x="4742" y="5320"/>
                  </a:cubicBezTo>
                  <a:lnTo>
                    <a:pt x="4286" y="5198"/>
                  </a:lnTo>
                  <a:lnTo>
                    <a:pt x="4286" y="3344"/>
                  </a:lnTo>
                  <a:cubicBezTo>
                    <a:pt x="4559" y="3405"/>
                    <a:pt x="4772" y="3465"/>
                    <a:pt x="5046" y="3557"/>
                  </a:cubicBezTo>
                  <a:cubicBezTo>
                    <a:pt x="5319" y="3617"/>
                    <a:pt x="5532" y="3709"/>
                    <a:pt x="5745" y="3800"/>
                  </a:cubicBezTo>
                  <a:cubicBezTo>
                    <a:pt x="5927" y="3891"/>
                    <a:pt x="6110" y="4013"/>
                    <a:pt x="6231" y="4073"/>
                  </a:cubicBezTo>
                  <a:cubicBezTo>
                    <a:pt x="6353" y="4165"/>
                    <a:pt x="6414" y="4225"/>
                    <a:pt x="6444" y="4256"/>
                  </a:cubicBezTo>
                  <a:lnTo>
                    <a:pt x="7508" y="2432"/>
                  </a:lnTo>
                  <a:cubicBezTo>
                    <a:pt x="7143" y="2219"/>
                    <a:pt x="6687" y="2037"/>
                    <a:pt x="6140" y="1794"/>
                  </a:cubicBezTo>
                  <a:cubicBezTo>
                    <a:pt x="5623" y="1611"/>
                    <a:pt x="5076" y="1459"/>
                    <a:pt x="4468" y="1399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48;p28"/>
          <p:cNvGrpSpPr/>
          <p:nvPr/>
        </p:nvGrpSpPr>
        <p:grpSpPr>
          <a:xfrm>
            <a:off x="8025139" y="3620150"/>
            <a:ext cx="910201" cy="906939"/>
            <a:chOff x="6045213" y="2403762"/>
            <a:chExt cx="910201" cy="906939"/>
          </a:xfrm>
        </p:grpSpPr>
        <p:sp>
          <p:nvSpPr>
            <p:cNvPr id="38" name="Google Shape;249;p28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" name="Google Shape;250;p28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49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02019" y="2219295"/>
                <a:ext cx="2551814" cy="704780"/>
              </a:xfrm>
            </p:spPr>
            <p:txBody>
              <a:bodyPr/>
              <a:lstStyle/>
              <a:p>
                <a:pPr marL="0" indent="0"/>
                <a:r>
                  <a:rPr lang="en-US" sz="1800"/>
                  <a:t>Model main function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𝐿𝑒𝑎𝑠𝑡</m:t>
                      </m:r>
                      <m:r>
                        <a:rPr lang="en-US" sz="1800" i="1" smtClean="0">
                          <a:latin typeface="Cambria Math"/>
                        </a:rPr>
                        <m:t>_</m:t>
                      </m:r>
                      <m:r>
                        <a:rPr lang="en-US" sz="1800" i="1" smtClean="0">
                          <a:latin typeface="Cambria Math"/>
                        </a:rPr>
                        <m:t>𝑠𝑞𝑢𝑎𝑟𝑒</m:t>
                      </m:r>
                      <m:r>
                        <a:rPr lang="en-US" sz="1800" i="1" smtClean="0">
                          <a:latin typeface="Cambria Math"/>
                        </a:rPr>
                        <m:t>_</m:t>
                      </m:r>
                      <m:r>
                        <a:rPr lang="en-US" sz="1800" i="1" smtClean="0">
                          <a:latin typeface="Cambria Math"/>
                        </a:rPr>
                        <m:t>𝑓𝑖𝑡</m:t>
                      </m:r>
                    </m:oMath>
                  </m:oMathPara>
                </a14:m>
                <a:endParaRPr lang="en-GB" sz="180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02019" y="2219295"/>
                <a:ext cx="2551814" cy="704780"/>
              </a:xfr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oogle Shape;1469;p54"/>
          <p:cNvGrpSpPr/>
          <p:nvPr/>
        </p:nvGrpSpPr>
        <p:grpSpPr>
          <a:xfrm>
            <a:off x="4572005" y="666750"/>
            <a:ext cx="3886200" cy="431320"/>
            <a:chOff x="4411970" y="2468674"/>
            <a:chExt cx="747317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𝑥𝑠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6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Google Shape;1471;p54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800100" lvl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List of vector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9" name="Google Shape;1469;p54"/>
          <p:cNvGrpSpPr/>
          <p:nvPr/>
        </p:nvGrpSpPr>
        <p:grpSpPr>
          <a:xfrm>
            <a:off x="4572005" y="1504950"/>
            <a:ext cx="3886200" cy="431320"/>
            <a:chOff x="4411970" y="2468674"/>
            <a:chExt cx="747317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𝑦𝑠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10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Google Shape;1471;p54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96925" lvl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List of floats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12" name="Google Shape;1469;p54"/>
          <p:cNvGrpSpPr/>
          <p:nvPr/>
        </p:nvGrpSpPr>
        <p:grpSpPr>
          <a:xfrm>
            <a:off x="4572000" y="2356090"/>
            <a:ext cx="3885909" cy="431320"/>
            <a:chOff x="4411970" y="2468674"/>
            <a:chExt cx="635172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Google Shape;1470;p54"/>
                <p:cNvSpPr/>
                <p:nvPr/>
              </p:nvSpPr>
              <p:spPr>
                <a:xfrm>
                  <a:off x="4411970" y="2468674"/>
                  <a:ext cx="261562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𝑙𝑒𝑎𝑟𝑛𝑖𝑛𝑔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_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𝑟𝑎𝑡𝑒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13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61562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Google Shape;1471;p54"/>
            <p:cNvSpPr/>
            <p:nvPr/>
          </p:nvSpPr>
          <p:spPr>
            <a:xfrm>
              <a:off x="4595771" y="2468674"/>
              <a:ext cx="451371" cy="167375"/>
            </a:xfrm>
            <a:custGeom>
              <a:avLst/>
              <a:gdLst>
                <a:gd name="connsiteX0" fmla="*/ 0 w 9999"/>
                <a:gd name="connsiteY0" fmla="*/ 0 h 9997"/>
                <a:gd name="connsiteX1" fmla="*/ 1368 w 9999"/>
                <a:gd name="connsiteY1" fmla="*/ 4997 h 9997"/>
                <a:gd name="connsiteX2" fmla="*/ 0 w 9999"/>
                <a:gd name="connsiteY2" fmla="*/ 9997 h 9997"/>
                <a:gd name="connsiteX3" fmla="*/ 9999 w 9999"/>
                <a:gd name="connsiteY3" fmla="*/ 9997 h 9997"/>
                <a:gd name="connsiteX4" fmla="*/ 9999 w 9999"/>
                <a:gd name="connsiteY4" fmla="*/ 0 h 9997"/>
                <a:gd name="connsiteX5" fmla="*/ 0 w 9999"/>
                <a:gd name="connsiteY5" fmla="*/ 0 h 9997"/>
                <a:gd name="connsiteX0" fmla="*/ 0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 extrusionOk="0">
                  <a:moveTo>
                    <a:pt x="0" y="0"/>
                  </a:moveTo>
                  <a:lnTo>
                    <a:pt x="1690" y="5293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8788" lvl="0"/>
              <a:r>
                <a:rPr lang="en-GB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The size of the steps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16" name="Google Shape;1469;p54"/>
          <p:cNvGrpSpPr/>
          <p:nvPr/>
        </p:nvGrpSpPr>
        <p:grpSpPr>
          <a:xfrm>
            <a:off x="4572000" y="3257550"/>
            <a:ext cx="3885909" cy="431320"/>
            <a:chOff x="4411970" y="2468674"/>
            <a:chExt cx="635172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𝑛𝑢𝑚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_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𝑠𝑡𝑒𝑝𝑠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17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oogle Shape;1471;p54"/>
            <p:cNvSpPr/>
            <p:nvPr/>
          </p:nvSpPr>
          <p:spPr>
            <a:xfrm>
              <a:off x="4564629" y="2468674"/>
              <a:ext cx="482513" cy="167375"/>
            </a:xfrm>
            <a:custGeom>
              <a:avLst/>
              <a:gdLst>
                <a:gd name="connsiteX0" fmla="*/ 0 w 9999"/>
                <a:gd name="connsiteY0" fmla="*/ 0 h 9997"/>
                <a:gd name="connsiteX1" fmla="*/ 1330 w 9999"/>
                <a:gd name="connsiteY1" fmla="*/ 5252 h 9997"/>
                <a:gd name="connsiteX2" fmla="*/ 0 w 9999"/>
                <a:gd name="connsiteY2" fmla="*/ 9997 h 9997"/>
                <a:gd name="connsiteX3" fmla="*/ 9999 w 9999"/>
                <a:gd name="connsiteY3" fmla="*/ 9997 h 9997"/>
                <a:gd name="connsiteX4" fmla="*/ 9999 w 9999"/>
                <a:gd name="connsiteY4" fmla="*/ 0 h 9997"/>
                <a:gd name="connsiteX5" fmla="*/ 0 w 9999"/>
                <a:gd name="connsiteY5" fmla="*/ 0 h 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9" h="9997" extrusionOk="0">
                  <a:moveTo>
                    <a:pt x="0" y="0"/>
                  </a:moveTo>
                  <a:lnTo>
                    <a:pt x="1330" y="5252"/>
                  </a:lnTo>
                  <a:lnTo>
                    <a:pt x="0" y="9997"/>
                  </a:lnTo>
                  <a:lnTo>
                    <a:pt x="9999" y="9997"/>
                  </a:lnTo>
                  <a:lnTo>
                    <a:pt x="999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636588" lvl="0"/>
              <a:r>
                <a:rPr lang="en-GB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number of iterations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20" name="Google Shape;1469;p54"/>
          <p:cNvGrpSpPr/>
          <p:nvPr/>
        </p:nvGrpSpPr>
        <p:grpSpPr>
          <a:xfrm>
            <a:off x="4572000" y="4171950"/>
            <a:ext cx="3885909" cy="431320"/>
            <a:chOff x="4411970" y="2468674"/>
            <a:chExt cx="635172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𝑏𝑎𝑡𝑐h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_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𝑠𝑖𝑧𝑒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21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8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Google Shape;1471;p54"/>
            <p:cNvSpPr/>
            <p:nvPr/>
          </p:nvSpPr>
          <p:spPr>
            <a:xfrm>
              <a:off x="4564629" y="2468674"/>
              <a:ext cx="482513" cy="167375"/>
            </a:xfrm>
            <a:custGeom>
              <a:avLst/>
              <a:gdLst>
                <a:gd name="connsiteX0" fmla="*/ 0 w 9999"/>
                <a:gd name="connsiteY0" fmla="*/ 0 h 9997"/>
                <a:gd name="connsiteX1" fmla="*/ 1330 w 9999"/>
                <a:gd name="connsiteY1" fmla="*/ 5252 h 9997"/>
                <a:gd name="connsiteX2" fmla="*/ 0 w 9999"/>
                <a:gd name="connsiteY2" fmla="*/ 9997 h 9997"/>
                <a:gd name="connsiteX3" fmla="*/ 9999 w 9999"/>
                <a:gd name="connsiteY3" fmla="*/ 9997 h 9997"/>
                <a:gd name="connsiteX4" fmla="*/ 9999 w 9999"/>
                <a:gd name="connsiteY4" fmla="*/ 0 h 9997"/>
                <a:gd name="connsiteX5" fmla="*/ 0 w 9999"/>
                <a:gd name="connsiteY5" fmla="*/ 0 h 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9" h="9997" extrusionOk="0">
                  <a:moveTo>
                    <a:pt x="0" y="0"/>
                  </a:moveTo>
                  <a:lnTo>
                    <a:pt x="1330" y="5252"/>
                  </a:lnTo>
                  <a:lnTo>
                    <a:pt x="0" y="9997"/>
                  </a:lnTo>
                  <a:lnTo>
                    <a:pt x="9999" y="9997"/>
                  </a:lnTo>
                  <a:lnTo>
                    <a:pt x="999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636588" lvl="0"/>
              <a:r>
                <a:rPr lang="en-GB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number of entries 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753833" y="882410"/>
            <a:ext cx="1818172" cy="1689340"/>
            <a:chOff x="2753833" y="882410"/>
            <a:chExt cx="1818172" cy="1689340"/>
          </a:xfrm>
        </p:grpSpPr>
        <p:cxnSp>
          <p:nvCxnSpPr>
            <p:cNvPr id="45" name="Straight Connector 44"/>
            <p:cNvCxnSpPr>
              <a:stCxn id="3" idx="3"/>
            </p:cNvCxnSpPr>
            <p:nvPr/>
          </p:nvCxnSpPr>
          <p:spPr>
            <a:xfrm>
              <a:off x="2753833" y="2571685"/>
              <a:ext cx="893134" cy="6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646967" y="882410"/>
              <a:ext cx="0" cy="168927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646967" y="882410"/>
              <a:ext cx="925038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3646967" y="1727047"/>
            <a:ext cx="9250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46967" y="2571685"/>
            <a:ext cx="925038" cy="6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646967" y="2571750"/>
            <a:ext cx="925038" cy="1815860"/>
            <a:chOff x="3646967" y="2571750"/>
            <a:chExt cx="925038" cy="181586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3646967" y="2571750"/>
              <a:ext cx="0" cy="181586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646967" y="4387610"/>
              <a:ext cx="925038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646967" y="2571750"/>
            <a:ext cx="925038" cy="907930"/>
            <a:chOff x="3646967" y="2571750"/>
            <a:chExt cx="925038" cy="9079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646967" y="3479680"/>
              <a:ext cx="925038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646967" y="2571750"/>
              <a:ext cx="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4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1371600" y="328167"/>
                <a:ext cx="6707089" cy="1295400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800">
                    <a:solidFill>
                      <a:schemeClr val="accent3"/>
                    </a:solidFill>
                    <a:latin typeface="Rubik" charset="-79"/>
                    <a:cs typeface="Rubik" charset="-79"/>
                  </a:rPr>
                  <a:t>Set initial guess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>
                    <a:solidFill>
                      <a:schemeClr val="accent3"/>
                    </a:solidFill>
                    <a:latin typeface="Rubik" charset="-79"/>
                    <a:cs typeface="Rubik" charset="-79"/>
                  </a:rPr>
                  <a:t> = 0. </a:t>
                </a:r>
              </a:p>
              <a:p>
                <a:pPr algn="just"/>
                <a:r>
                  <a:rPr lang="en-US" sz="1800">
                    <a:solidFill>
                      <a:schemeClr val="accent3"/>
                    </a:solidFill>
                    <a:latin typeface="Rubik" charset="-79"/>
                    <a:cs typeface="Rubik" charset="-79"/>
                  </a:rPr>
                  <a:t>Each iteration, the loop through the list of vectors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𝑥𝑠</m:t>
                    </m:r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 </m:t>
                    </m:r>
                  </m:oMath>
                </a14:m>
                <a:r>
                  <a:rPr lang="en-US" sz="1800">
                    <a:solidFill>
                      <a:schemeClr val="accent3"/>
                    </a:solidFill>
                    <a:latin typeface="Rubik" charset="-79"/>
                    <a:cs typeface="Rubik" charset="-79"/>
                  </a:rPr>
                  <a:t>in batches to create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𝑏𝑎𝑡𝑐h</m:t>
                    </m:r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_</m:t>
                    </m:r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𝑥𝑠</m:t>
                    </m:r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 </m:t>
                    </m:r>
                  </m:oMath>
                </a14:m>
                <a:r>
                  <a:rPr lang="en-US" sz="1800">
                    <a:solidFill>
                      <a:schemeClr val="accent3"/>
                    </a:solidFill>
                    <a:latin typeface="Rubik" charset="-79"/>
                    <a:cs typeface="Rubik" charset="-79"/>
                  </a:rPr>
                  <a:t>&amp;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𝑏𝑎𝑡𝑐h</m:t>
                    </m:r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_</m:t>
                    </m:r>
                    <m:r>
                      <a:rPr lang="en-US" sz="1800" i="1" smtClean="0">
                        <a:solidFill>
                          <a:schemeClr val="accent3"/>
                        </a:solidFill>
                        <a:latin typeface="Cambria Math"/>
                        <a:cs typeface="Rubik" charset="-79"/>
                      </a:rPr>
                      <m:t>𝑦𝑠</m:t>
                    </m:r>
                  </m:oMath>
                </a14:m>
                <a:r>
                  <a:rPr lang="en-GB" sz="1800">
                    <a:solidFill>
                      <a:schemeClr val="accent3"/>
                    </a:solidFill>
                    <a:latin typeface="Rubik" charset="-79"/>
                    <a:cs typeface="Rubik" charset="-79"/>
                  </a:rPr>
                  <a:t>.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8167"/>
                <a:ext cx="6707089" cy="1295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1371600" y="2571750"/>
            <a:ext cx="6707089" cy="91572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GB" sz="1800">
                <a:solidFill>
                  <a:schemeClr val="accent3"/>
                </a:solidFill>
                <a:latin typeface="Rubik"/>
                <a:cs typeface="Rubik"/>
              </a:rPr>
              <a:t>Computes the gradient from the squared error for a data point (</a:t>
            </a:r>
            <a:r>
              <a:rPr lang="en-GB" sz="1800" err="1">
                <a:solidFill>
                  <a:schemeClr val="accent3"/>
                </a:solidFill>
                <a:latin typeface="Rubik"/>
                <a:cs typeface="Rubik"/>
              </a:rPr>
              <a:t>x,y</a:t>
            </a:r>
            <a:r>
              <a:rPr lang="en-GB" sz="1800">
                <a:solidFill>
                  <a:schemeClr val="accent3"/>
                </a:solidFill>
                <a:latin typeface="Rubik"/>
                <a:cs typeface="Rubik"/>
              </a:rPr>
              <a:t>) with current guess</a:t>
            </a:r>
          </a:p>
        </p:txBody>
      </p:sp>
      <p:grpSp>
        <p:nvGrpSpPr>
          <p:cNvPr id="36" name="Google Shape;925;p33"/>
          <p:cNvGrpSpPr/>
          <p:nvPr/>
        </p:nvGrpSpPr>
        <p:grpSpPr>
          <a:xfrm rot="5150996" flipH="1" flipV="1">
            <a:off x="557660" y="823044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40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925;p33"/>
          <p:cNvGrpSpPr/>
          <p:nvPr/>
        </p:nvGrpSpPr>
        <p:grpSpPr>
          <a:xfrm rot="16449004" flipH="1">
            <a:off x="557119" y="2565366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43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ACAC511-623F-8F8B-08F9-95826F59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538" y="3929191"/>
            <a:ext cx="51149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 </a:t>
            </a:r>
            <a:r>
              <a:rPr lang="en">
                <a:solidFill>
                  <a:schemeClr val="accent1"/>
                </a:solidFill>
              </a:rPr>
              <a:t>content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99" name="Google Shape;799;p41"/>
          <p:cNvSpPr/>
          <p:nvPr/>
        </p:nvSpPr>
        <p:spPr>
          <a:xfrm>
            <a:off x="-5406438" y="2266950"/>
            <a:ext cx="602075" cy="6020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Raleway"/>
              </a:rPr>
              <a:t>I</a:t>
            </a:r>
            <a:endParaRPr sz="3200">
              <a:latin typeface="Raleway"/>
            </a:endParaRPr>
          </a:p>
        </p:txBody>
      </p:sp>
      <p:sp>
        <p:nvSpPr>
          <p:cNvPr id="800" name="Google Shape;800;p41"/>
          <p:cNvSpPr/>
          <p:nvPr/>
        </p:nvSpPr>
        <p:spPr>
          <a:xfrm>
            <a:off x="-1520238" y="2266950"/>
            <a:ext cx="602075" cy="6020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Raleway"/>
              </a:rPr>
              <a:t>II</a:t>
            </a:r>
            <a:endParaRPr sz="3200">
              <a:latin typeface="Raleway"/>
            </a:endParaRPr>
          </a:p>
        </p:txBody>
      </p:sp>
      <p:sp>
        <p:nvSpPr>
          <p:cNvPr id="801" name="Google Shape;801;p41"/>
          <p:cNvSpPr/>
          <p:nvPr/>
        </p:nvSpPr>
        <p:spPr>
          <a:xfrm>
            <a:off x="2307062" y="2277229"/>
            <a:ext cx="602075" cy="6020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Raleway"/>
              </a:rPr>
              <a:t>III</a:t>
            </a:r>
            <a:endParaRPr sz="3200">
              <a:latin typeface="Raleway"/>
            </a:endParaRPr>
          </a:p>
        </p:txBody>
      </p:sp>
      <p:sp>
        <p:nvSpPr>
          <p:cNvPr id="802" name="Google Shape;802;p41"/>
          <p:cNvSpPr/>
          <p:nvPr/>
        </p:nvSpPr>
        <p:spPr>
          <a:xfrm>
            <a:off x="6252162" y="2277229"/>
            <a:ext cx="602075" cy="6020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Raleway"/>
              </a:rPr>
              <a:t>IV</a:t>
            </a:r>
            <a:endParaRPr sz="3200">
              <a:latin typeface="Raleway"/>
            </a:endParaRPr>
          </a:p>
        </p:txBody>
      </p:sp>
      <p:sp>
        <p:nvSpPr>
          <p:cNvPr id="803" name="Google Shape;803;p41"/>
          <p:cNvSpPr txBox="1"/>
          <p:nvPr/>
        </p:nvSpPr>
        <p:spPr>
          <a:xfrm flipH="1">
            <a:off x="-6019800" y="3193500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Group member</a:t>
            </a:r>
            <a:endParaRPr sz="2000">
              <a:solidFill>
                <a:schemeClr val="accen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4" name="Google Shape;804;p41"/>
          <p:cNvSpPr txBox="1"/>
          <p:nvPr/>
        </p:nvSpPr>
        <p:spPr>
          <a:xfrm flipH="1">
            <a:off x="-2133600" y="3193500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Introduction</a:t>
            </a:r>
            <a:endParaRPr sz="2000" b="1">
              <a:solidFill>
                <a:schemeClr val="accen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5" name="Google Shape;805;p41"/>
          <p:cNvSpPr txBox="1"/>
          <p:nvPr/>
        </p:nvSpPr>
        <p:spPr>
          <a:xfrm flipH="1">
            <a:off x="1693700" y="3203779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>
                <a:solidFill>
                  <a:schemeClr val="accent3"/>
                </a:solidFill>
                <a:latin typeface="Rubik" charset="-79"/>
                <a:cs typeface="Rubik" charset="-79"/>
              </a:rPr>
              <a:t>Evaluated linear regression</a:t>
            </a:r>
            <a:endParaRPr lang="en-US" sz="2000">
              <a:solidFill>
                <a:schemeClr val="accent3"/>
              </a:solidFill>
              <a:latin typeface="Rubik" charset="-79"/>
              <a:ea typeface="Rubik"/>
              <a:cs typeface="Rubik" charset="-79"/>
              <a:sym typeface="Rubik"/>
            </a:endParaRPr>
          </a:p>
        </p:txBody>
      </p:sp>
      <p:sp>
        <p:nvSpPr>
          <p:cNvPr id="806" name="Google Shape;806;p41"/>
          <p:cNvSpPr txBox="1"/>
          <p:nvPr/>
        </p:nvSpPr>
        <p:spPr>
          <a:xfrm flipH="1">
            <a:off x="5638800" y="3203779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rPr>
              <a:t>Reference</a:t>
            </a:r>
            <a:endParaRPr sz="2000" b="1">
              <a:solidFill>
                <a:schemeClr val="accen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07" name="Google Shape;807;p41"/>
          <p:cNvCxnSpPr>
            <a:stCxn id="799" idx="3"/>
            <a:endCxn id="800" idx="1"/>
          </p:cNvCxnSpPr>
          <p:nvPr/>
        </p:nvCxnSpPr>
        <p:spPr>
          <a:xfrm>
            <a:off x="-4804363" y="2567988"/>
            <a:ext cx="32841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41"/>
          <p:cNvCxnSpPr>
            <a:stCxn id="800" idx="3"/>
            <a:endCxn id="801" idx="1"/>
          </p:cNvCxnSpPr>
          <p:nvPr/>
        </p:nvCxnSpPr>
        <p:spPr>
          <a:xfrm>
            <a:off x="-918163" y="2567988"/>
            <a:ext cx="3225225" cy="102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41"/>
          <p:cNvCxnSpPr>
            <a:stCxn id="801" idx="3"/>
            <a:endCxn id="802" idx="1"/>
          </p:cNvCxnSpPr>
          <p:nvPr/>
        </p:nvCxnSpPr>
        <p:spPr>
          <a:xfrm>
            <a:off x="2909137" y="2578267"/>
            <a:ext cx="33430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41"/>
          <p:cNvCxnSpPr>
            <a:stCxn id="799" idx="2"/>
            <a:endCxn id="803" idx="0"/>
          </p:cNvCxnSpPr>
          <p:nvPr/>
        </p:nvCxnSpPr>
        <p:spPr>
          <a:xfrm>
            <a:off x="-5105400" y="2869025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41"/>
          <p:cNvCxnSpPr>
            <a:stCxn id="800" idx="2"/>
            <a:endCxn id="804" idx="0"/>
          </p:cNvCxnSpPr>
          <p:nvPr/>
        </p:nvCxnSpPr>
        <p:spPr>
          <a:xfrm>
            <a:off x="-1219200" y="2869025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41"/>
          <p:cNvCxnSpPr>
            <a:stCxn id="801" idx="2"/>
            <a:endCxn id="805" idx="0"/>
          </p:cNvCxnSpPr>
          <p:nvPr/>
        </p:nvCxnSpPr>
        <p:spPr>
          <a:xfrm>
            <a:off x="2608100" y="2879304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1"/>
          <p:cNvCxnSpPr>
            <a:stCxn id="802" idx="2"/>
            <a:endCxn id="806" idx="0"/>
          </p:cNvCxnSpPr>
          <p:nvPr/>
        </p:nvCxnSpPr>
        <p:spPr>
          <a:xfrm>
            <a:off x="6553200" y="2879304"/>
            <a:ext cx="0" cy="324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0" name="Google Shape;830;p41"/>
          <p:cNvGrpSpPr/>
          <p:nvPr/>
        </p:nvGrpSpPr>
        <p:grpSpPr>
          <a:xfrm>
            <a:off x="8716735" y="1017729"/>
            <a:ext cx="488828" cy="488828"/>
            <a:chOff x="3711125" y="728900"/>
            <a:chExt cx="662100" cy="662100"/>
          </a:xfrm>
        </p:grpSpPr>
        <p:sp>
          <p:nvSpPr>
            <p:cNvPr id="831" name="Google Shape;831;p41"/>
            <p:cNvSpPr/>
            <p:nvPr/>
          </p:nvSpPr>
          <p:spPr>
            <a:xfrm>
              <a:off x="3711125" y="728900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3943089" y="889943"/>
              <a:ext cx="221609" cy="340014"/>
            </a:xfrm>
            <a:custGeom>
              <a:avLst/>
              <a:gdLst/>
              <a:ahLst/>
              <a:cxnLst/>
              <a:rect l="l" t="t" r="r" b="b"/>
              <a:pathLst>
                <a:path w="7509" h="11521" extrusionOk="0">
                  <a:moveTo>
                    <a:pt x="3800" y="0"/>
                  </a:moveTo>
                  <a:cubicBezTo>
                    <a:pt x="3344" y="0"/>
                    <a:pt x="2888" y="92"/>
                    <a:pt x="2462" y="244"/>
                  </a:cubicBezTo>
                  <a:cubicBezTo>
                    <a:pt x="2037" y="396"/>
                    <a:pt x="1672" y="578"/>
                    <a:pt x="1368" y="851"/>
                  </a:cubicBezTo>
                  <a:cubicBezTo>
                    <a:pt x="1064" y="1095"/>
                    <a:pt x="821" y="1399"/>
                    <a:pt x="639" y="1763"/>
                  </a:cubicBezTo>
                  <a:cubicBezTo>
                    <a:pt x="456" y="2098"/>
                    <a:pt x="365" y="2462"/>
                    <a:pt x="365" y="2858"/>
                  </a:cubicBezTo>
                  <a:cubicBezTo>
                    <a:pt x="365" y="3283"/>
                    <a:pt x="456" y="3678"/>
                    <a:pt x="608" y="4073"/>
                  </a:cubicBezTo>
                  <a:cubicBezTo>
                    <a:pt x="760" y="4438"/>
                    <a:pt x="912" y="4833"/>
                    <a:pt x="1095" y="5198"/>
                  </a:cubicBezTo>
                  <a:lnTo>
                    <a:pt x="152" y="5198"/>
                  </a:lnTo>
                  <a:lnTo>
                    <a:pt x="152" y="7143"/>
                  </a:lnTo>
                  <a:lnTo>
                    <a:pt x="1551" y="7143"/>
                  </a:lnTo>
                  <a:cubicBezTo>
                    <a:pt x="1520" y="7599"/>
                    <a:pt x="1368" y="8055"/>
                    <a:pt x="1095" y="8511"/>
                  </a:cubicBezTo>
                  <a:cubicBezTo>
                    <a:pt x="791" y="8937"/>
                    <a:pt x="456" y="9301"/>
                    <a:pt x="0" y="9636"/>
                  </a:cubicBezTo>
                  <a:lnTo>
                    <a:pt x="517" y="11429"/>
                  </a:lnTo>
                  <a:cubicBezTo>
                    <a:pt x="912" y="11308"/>
                    <a:pt x="1277" y="11247"/>
                    <a:pt x="1672" y="11156"/>
                  </a:cubicBezTo>
                  <a:cubicBezTo>
                    <a:pt x="2037" y="11095"/>
                    <a:pt x="2402" y="11064"/>
                    <a:pt x="2706" y="11064"/>
                  </a:cubicBezTo>
                  <a:cubicBezTo>
                    <a:pt x="2949" y="11064"/>
                    <a:pt x="3192" y="11095"/>
                    <a:pt x="3465" y="11125"/>
                  </a:cubicBezTo>
                  <a:cubicBezTo>
                    <a:pt x="3678" y="11156"/>
                    <a:pt x="3952" y="11216"/>
                    <a:pt x="4225" y="11277"/>
                  </a:cubicBezTo>
                  <a:cubicBezTo>
                    <a:pt x="4469" y="11308"/>
                    <a:pt x="4742" y="11399"/>
                    <a:pt x="4985" y="11429"/>
                  </a:cubicBezTo>
                  <a:cubicBezTo>
                    <a:pt x="5198" y="11460"/>
                    <a:pt x="5472" y="11520"/>
                    <a:pt x="5684" y="11520"/>
                  </a:cubicBezTo>
                  <a:cubicBezTo>
                    <a:pt x="5988" y="11520"/>
                    <a:pt x="6292" y="11429"/>
                    <a:pt x="6657" y="11368"/>
                  </a:cubicBezTo>
                  <a:cubicBezTo>
                    <a:pt x="6991" y="11247"/>
                    <a:pt x="7295" y="11125"/>
                    <a:pt x="7508" y="10973"/>
                  </a:cubicBezTo>
                  <a:lnTo>
                    <a:pt x="6900" y="9119"/>
                  </a:lnTo>
                  <a:cubicBezTo>
                    <a:pt x="6687" y="9180"/>
                    <a:pt x="6505" y="9241"/>
                    <a:pt x="6353" y="9271"/>
                  </a:cubicBezTo>
                  <a:cubicBezTo>
                    <a:pt x="6201" y="9301"/>
                    <a:pt x="5988" y="9301"/>
                    <a:pt x="5806" y="9301"/>
                  </a:cubicBezTo>
                  <a:cubicBezTo>
                    <a:pt x="5472" y="9301"/>
                    <a:pt x="5137" y="9271"/>
                    <a:pt x="4772" y="9180"/>
                  </a:cubicBezTo>
                  <a:cubicBezTo>
                    <a:pt x="4438" y="9119"/>
                    <a:pt x="4104" y="9089"/>
                    <a:pt x="3709" y="9089"/>
                  </a:cubicBezTo>
                  <a:cubicBezTo>
                    <a:pt x="3557" y="9089"/>
                    <a:pt x="3374" y="9089"/>
                    <a:pt x="3192" y="9119"/>
                  </a:cubicBezTo>
                  <a:cubicBezTo>
                    <a:pt x="3010" y="9149"/>
                    <a:pt x="2766" y="9241"/>
                    <a:pt x="2554" y="9301"/>
                  </a:cubicBezTo>
                  <a:cubicBezTo>
                    <a:pt x="2918" y="8906"/>
                    <a:pt x="3192" y="8511"/>
                    <a:pt x="3374" y="8177"/>
                  </a:cubicBezTo>
                  <a:cubicBezTo>
                    <a:pt x="3557" y="7842"/>
                    <a:pt x="3678" y="7447"/>
                    <a:pt x="3709" y="7083"/>
                  </a:cubicBezTo>
                  <a:lnTo>
                    <a:pt x="6353" y="7083"/>
                  </a:lnTo>
                  <a:lnTo>
                    <a:pt x="6353" y="5198"/>
                  </a:lnTo>
                  <a:lnTo>
                    <a:pt x="3405" y="5198"/>
                  </a:lnTo>
                  <a:cubicBezTo>
                    <a:pt x="3253" y="4803"/>
                    <a:pt x="3101" y="4438"/>
                    <a:pt x="2918" y="4104"/>
                  </a:cubicBezTo>
                  <a:cubicBezTo>
                    <a:pt x="2736" y="3769"/>
                    <a:pt x="2645" y="3465"/>
                    <a:pt x="2645" y="3131"/>
                  </a:cubicBezTo>
                  <a:cubicBezTo>
                    <a:pt x="2645" y="2766"/>
                    <a:pt x="2736" y="2523"/>
                    <a:pt x="2949" y="2310"/>
                  </a:cubicBezTo>
                  <a:cubicBezTo>
                    <a:pt x="3192" y="2128"/>
                    <a:pt x="3465" y="2006"/>
                    <a:pt x="3800" y="2006"/>
                  </a:cubicBezTo>
                  <a:cubicBezTo>
                    <a:pt x="4134" y="2006"/>
                    <a:pt x="4529" y="2128"/>
                    <a:pt x="4924" y="2371"/>
                  </a:cubicBezTo>
                  <a:cubicBezTo>
                    <a:pt x="5320" y="2584"/>
                    <a:pt x="5654" y="2858"/>
                    <a:pt x="5928" y="3192"/>
                  </a:cubicBezTo>
                  <a:lnTo>
                    <a:pt x="7204" y="1642"/>
                  </a:lnTo>
                  <a:cubicBezTo>
                    <a:pt x="6809" y="1095"/>
                    <a:pt x="6292" y="699"/>
                    <a:pt x="5684" y="426"/>
                  </a:cubicBezTo>
                  <a:cubicBezTo>
                    <a:pt x="5076" y="152"/>
                    <a:pt x="4438" y="0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1"/>
          <p:cNvGrpSpPr/>
          <p:nvPr/>
        </p:nvGrpSpPr>
        <p:grpSpPr>
          <a:xfrm>
            <a:off x="-258989" y="4108062"/>
            <a:ext cx="673488" cy="673488"/>
            <a:chOff x="3993675" y="-205462"/>
            <a:chExt cx="662100" cy="662100"/>
          </a:xfrm>
        </p:grpSpPr>
        <p:sp>
          <p:nvSpPr>
            <p:cNvPr id="834" name="Google Shape;834;p41"/>
            <p:cNvSpPr/>
            <p:nvPr/>
          </p:nvSpPr>
          <p:spPr>
            <a:xfrm>
              <a:off x="3993675" y="-205462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209889" y="-64140"/>
              <a:ext cx="229666" cy="379472"/>
            </a:xfrm>
            <a:custGeom>
              <a:avLst/>
              <a:gdLst/>
              <a:ahLst/>
              <a:cxnLst/>
              <a:rect l="l" t="t" r="r" b="b"/>
              <a:pathLst>
                <a:path w="7782" h="12858" extrusionOk="0">
                  <a:moveTo>
                    <a:pt x="3556" y="3283"/>
                  </a:moveTo>
                  <a:lnTo>
                    <a:pt x="3556" y="4985"/>
                  </a:lnTo>
                  <a:cubicBezTo>
                    <a:pt x="3252" y="4924"/>
                    <a:pt x="3009" y="4803"/>
                    <a:pt x="2857" y="4651"/>
                  </a:cubicBezTo>
                  <a:cubicBezTo>
                    <a:pt x="2705" y="4529"/>
                    <a:pt x="2614" y="4347"/>
                    <a:pt x="2614" y="4104"/>
                  </a:cubicBezTo>
                  <a:cubicBezTo>
                    <a:pt x="2614" y="3648"/>
                    <a:pt x="2948" y="3405"/>
                    <a:pt x="3556" y="3283"/>
                  </a:cubicBezTo>
                  <a:close/>
                  <a:moveTo>
                    <a:pt x="4256" y="7538"/>
                  </a:moveTo>
                  <a:cubicBezTo>
                    <a:pt x="4559" y="7660"/>
                    <a:pt x="4833" y="7812"/>
                    <a:pt x="5015" y="7903"/>
                  </a:cubicBezTo>
                  <a:cubicBezTo>
                    <a:pt x="5198" y="8055"/>
                    <a:pt x="5319" y="8268"/>
                    <a:pt x="5319" y="8481"/>
                  </a:cubicBezTo>
                  <a:cubicBezTo>
                    <a:pt x="5319" y="8940"/>
                    <a:pt x="4967" y="9182"/>
                    <a:pt x="4365" y="9182"/>
                  </a:cubicBezTo>
                  <a:cubicBezTo>
                    <a:pt x="4329" y="9182"/>
                    <a:pt x="4293" y="9181"/>
                    <a:pt x="4256" y="9180"/>
                  </a:cubicBezTo>
                  <a:lnTo>
                    <a:pt x="4256" y="7538"/>
                  </a:lnTo>
                  <a:close/>
                  <a:moveTo>
                    <a:pt x="3526" y="0"/>
                  </a:moveTo>
                  <a:lnTo>
                    <a:pt x="3526" y="1399"/>
                  </a:lnTo>
                  <a:cubicBezTo>
                    <a:pt x="3100" y="1459"/>
                    <a:pt x="2705" y="1550"/>
                    <a:pt x="2310" y="1702"/>
                  </a:cubicBezTo>
                  <a:cubicBezTo>
                    <a:pt x="1945" y="1854"/>
                    <a:pt x="1581" y="2067"/>
                    <a:pt x="1338" y="2310"/>
                  </a:cubicBezTo>
                  <a:cubicBezTo>
                    <a:pt x="1034" y="2584"/>
                    <a:pt x="790" y="2888"/>
                    <a:pt x="638" y="3283"/>
                  </a:cubicBezTo>
                  <a:cubicBezTo>
                    <a:pt x="456" y="3617"/>
                    <a:pt x="365" y="4043"/>
                    <a:pt x="365" y="4529"/>
                  </a:cubicBezTo>
                  <a:cubicBezTo>
                    <a:pt x="365" y="4864"/>
                    <a:pt x="426" y="5198"/>
                    <a:pt x="517" y="5472"/>
                  </a:cubicBezTo>
                  <a:cubicBezTo>
                    <a:pt x="638" y="5745"/>
                    <a:pt x="790" y="5958"/>
                    <a:pt x="1034" y="6201"/>
                  </a:cubicBezTo>
                  <a:cubicBezTo>
                    <a:pt x="1246" y="6414"/>
                    <a:pt x="1520" y="6627"/>
                    <a:pt x="1854" y="6779"/>
                  </a:cubicBezTo>
                  <a:cubicBezTo>
                    <a:pt x="2189" y="6931"/>
                    <a:pt x="2584" y="7082"/>
                    <a:pt x="3040" y="7234"/>
                  </a:cubicBezTo>
                  <a:lnTo>
                    <a:pt x="3678" y="7417"/>
                  </a:lnTo>
                  <a:lnTo>
                    <a:pt x="3678" y="9241"/>
                  </a:lnTo>
                  <a:cubicBezTo>
                    <a:pt x="3374" y="9210"/>
                    <a:pt x="3040" y="9119"/>
                    <a:pt x="2736" y="8997"/>
                  </a:cubicBezTo>
                  <a:cubicBezTo>
                    <a:pt x="2432" y="8906"/>
                    <a:pt x="2158" y="8785"/>
                    <a:pt x="1885" y="8663"/>
                  </a:cubicBezTo>
                  <a:cubicBezTo>
                    <a:pt x="1672" y="8541"/>
                    <a:pt x="1429" y="8450"/>
                    <a:pt x="1277" y="8329"/>
                  </a:cubicBezTo>
                  <a:cubicBezTo>
                    <a:pt x="1125" y="8207"/>
                    <a:pt x="1034" y="8146"/>
                    <a:pt x="973" y="8086"/>
                  </a:cubicBezTo>
                  <a:lnTo>
                    <a:pt x="0" y="10061"/>
                  </a:lnTo>
                  <a:cubicBezTo>
                    <a:pt x="486" y="10426"/>
                    <a:pt x="1064" y="10669"/>
                    <a:pt x="1672" y="10882"/>
                  </a:cubicBezTo>
                  <a:cubicBezTo>
                    <a:pt x="2280" y="11064"/>
                    <a:pt x="2888" y="11216"/>
                    <a:pt x="3526" y="11247"/>
                  </a:cubicBezTo>
                  <a:lnTo>
                    <a:pt x="3526" y="12858"/>
                  </a:lnTo>
                  <a:lnTo>
                    <a:pt x="4468" y="12858"/>
                  </a:lnTo>
                  <a:lnTo>
                    <a:pt x="4468" y="11247"/>
                  </a:lnTo>
                  <a:cubicBezTo>
                    <a:pt x="4894" y="11247"/>
                    <a:pt x="5350" y="11186"/>
                    <a:pt x="5745" y="11064"/>
                  </a:cubicBezTo>
                  <a:cubicBezTo>
                    <a:pt x="6140" y="10943"/>
                    <a:pt x="6505" y="10760"/>
                    <a:pt x="6809" y="10517"/>
                  </a:cubicBezTo>
                  <a:cubicBezTo>
                    <a:pt x="7113" y="10304"/>
                    <a:pt x="7325" y="10000"/>
                    <a:pt x="7508" y="9636"/>
                  </a:cubicBezTo>
                  <a:cubicBezTo>
                    <a:pt x="7721" y="9241"/>
                    <a:pt x="7781" y="8815"/>
                    <a:pt x="7781" y="8298"/>
                  </a:cubicBezTo>
                  <a:cubicBezTo>
                    <a:pt x="7781" y="7873"/>
                    <a:pt x="7721" y="7447"/>
                    <a:pt x="7569" y="7143"/>
                  </a:cubicBezTo>
                  <a:cubicBezTo>
                    <a:pt x="7417" y="6809"/>
                    <a:pt x="7204" y="6535"/>
                    <a:pt x="6961" y="6323"/>
                  </a:cubicBezTo>
                  <a:cubicBezTo>
                    <a:pt x="6687" y="6079"/>
                    <a:pt x="6383" y="5897"/>
                    <a:pt x="5988" y="5745"/>
                  </a:cubicBezTo>
                  <a:cubicBezTo>
                    <a:pt x="5623" y="5593"/>
                    <a:pt x="5198" y="5441"/>
                    <a:pt x="4742" y="5320"/>
                  </a:cubicBezTo>
                  <a:lnTo>
                    <a:pt x="4286" y="5198"/>
                  </a:lnTo>
                  <a:lnTo>
                    <a:pt x="4286" y="3344"/>
                  </a:lnTo>
                  <a:cubicBezTo>
                    <a:pt x="4559" y="3405"/>
                    <a:pt x="4772" y="3465"/>
                    <a:pt x="5046" y="3557"/>
                  </a:cubicBezTo>
                  <a:cubicBezTo>
                    <a:pt x="5319" y="3617"/>
                    <a:pt x="5532" y="3709"/>
                    <a:pt x="5745" y="3800"/>
                  </a:cubicBezTo>
                  <a:cubicBezTo>
                    <a:pt x="5927" y="3891"/>
                    <a:pt x="6110" y="4013"/>
                    <a:pt x="6231" y="4073"/>
                  </a:cubicBezTo>
                  <a:cubicBezTo>
                    <a:pt x="6353" y="4165"/>
                    <a:pt x="6414" y="4225"/>
                    <a:pt x="6444" y="4256"/>
                  </a:cubicBezTo>
                  <a:lnTo>
                    <a:pt x="7508" y="2432"/>
                  </a:lnTo>
                  <a:cubicBezTo>
                    <a:pt x="7143" y="2219"/>
                    <a:pt x="6687" y="2037"/>
                    <a:pt x="6140" y="1794"/>
                  </a:cubicBezTo>
                  <a:cubicBezTo>
                    <a:pt x="5623" y="1611"/>
                    <a:pt x="5076" y="1459"/>
                    <a:pt x="4468" y="1399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147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1371600" y="945352"/>
            <a:ext cx="6707089" cy="103135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800">
                <a:solidFill>
                  <a:schemeClr val="accent3"/>
                </a:solidFill>
                <a:latin typeface="Rubik" charset="-79"/>
                <a:cs typeface="Rubik" charset="-79"/>
              </a:rPr>
              <a:t>Updating the current guess using the computed gradient and the learning rate.</a:t>
            </a:r>
          </a:p>
        </p:txBody>
      </p:sp>
      <p:grpSp>
        <p:nvGrpSpPr>
          <p:cNvPr id="42" name="Google Shape;925;p33"/>
          <p:cNvGrpSpPr/>
          <p:nvPr/>
        </p:nvGrpSpPr>
        <p:grpSpPr>
          <a:xfrm rot="16449004" flipH="1">
            <a:off x="557119" y="1187977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43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925;p33"/>
          <p:cNvGrpSpPr/>
          <p:nvPr/>
        </p:nvGrpSpPr>
        <p:grpSpPr>
          <a:xfrm rot="16449004" flipH="1">
            <a:off x="557120" y="2802814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12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384300" y="2720605"/>
            <a:ext cx="6707089" cy="126152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800">
                <a:solidFill>
                  <a:schemeClr val="accent3"/>
                </a:solidFill>
                <a:latin typeface="Rubik" charset="-79"/>
                <a:cs typeface="Rubik" charset="-79"/>
              </a:rPr>
              <a:t>The function returns the final guess for the regression coefficient after all iterations are complete.</a:t>
            </a:r>
          </a:p>
        </p:txBody>
      </p:sp>
    </p:spTree>
    <p:extLst>
      <p:ext uri="{BB962C8B-B14F-4D97-AF65-F5344CB8AC3E}">
        <p14:creationId xmlns:p14="http://schemas.microsoft.com/office/powerpoint/2010/main" val="88186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40525" y="1504950"/>
            <a:ext cx="4590300" cy="1815550"/>
          </a:xfrm>
          <a:ln>
            <a:noFill/>
          </a:ln>
        </p:spPr>
        <p:txBody>
          <a:bodyPr/>
          <a:lstStyle/>
          <a:p>
            <a:pPr algn="r"/>
            <a:r>
              <a:rPr lang="en-US"/>
              <a:t>Result &amp; </a:t>
            </a:r>
            <a:r>
              <a:rPr lang="en-US">
                <a:solidFill>
                  <a:schemeClr val="accent1"/>
                </a:solidFill>
              </a:rPr>
              <a:t>Analyzation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-1447800" y="-406400"/>
            <a:ext cx="5168900" cy="5918200"/>
          </a:xfrm>
          <a:custGeom>
            <a:avLst/>
            <a:gdLst>
              <a:gd name="connsiteX0" fmla="*/ 495300 w 3848100"/>
              <a:gd name="connsiteY0" fmla="*/ 139700 h 5918200"/>
              <a:gd name="connsiteX1" fmla="*/ 495300 w 3848100"/>
              <a:gd name="connsiteY1" fmla="*/ 139700 h 5918200"/>
              <a:gd name="connsiteX2" fmla="*/ 609600 w 3848100"/>
              <a:gd name="connsiteY2" fmla="*/ 127000 h 5918200"/>
              <a:gd name="connsiteX3" fmla="*/ 660400 w 3848100"/>
              <a:gd name="connsiteY3" fmla="*/ 114300 h 5918200"/>
              <a:gd name="connsiteX4" fmla="*/ 787400 w 3848100"/>
              <a:gd name="connsiteY4" fmla="*/ 101600 h 5918200"/>
              <a:gd name="connsiteX5" fmla="*/ 901700 w 3848100"/>
              <a:gd name="connsiteY5" fmla="*/ 88900 h 5918200"/>
              <a:gd name="connsiteX6" fmla="*/ 1054100 w 3848100"/>
              <a:gd name="connsiteY6" fmla="*/ 76200 h 5918200"/>
              <a:gd name="connsiteX7" fmla="*/ 1206500 w 3848100"/>
              <a:gd name="connsiteY7" fmla="*/ 50800 h 5918200"/>
              <a:gd name="connsiteX8" fmla="*/ 1409700 w 3848100"/>
              <a:gd name="connsiteY8" fmla="*/ 25400 h 5918200"/>
              <a:gd name="connsiteX9" fmla="*/ 1562100 w 3848100"/>
              <a:gd name="connsiteY9" fmla="*/ 0 h 5918200"/>
              <a:gd name="connsiteX10" fmla="*/ 2095500 w 3848100"/>
              <a:gd name="connsiteY10" fmla="*/ 12700 h 5918200"/>
              <a:gd name="connsiteX11" fmla="*/ 2159000 w 3848100"/>
              <a:gd name="connsiteY11" fmla="*/ 25400 h 5918200"/>
              <a:gd name="connsiteX12" fmla="*/ 2286000 w 3848100"/>
              <a:gd name="connsiteY12" fmla="*/ 50800 h 5918200"/>
              <a:gd name="connsiteX13" fmla="*/ 2489200 w 3848100"/>
              <a:gd name="connsiteY13" fmla="*/ 101600 h 5918200"/>
              <a:gd name="connsiteX14" fmla="*/ 2527300 w 3848100"/>
              <a:gd name="connsiteY14" fmla="*/ 114300 h 5918200"/>
              <a:gd name="connsiteX15" fmla="*/ 2565400 w 3848100"/>
              <a:gd name="connsiteY15" fmla="*/ 127000 h 5918200"/>
              <a:gd name="connsiteX16" fmla="*/ 2641600 w 3848100"/>
              <a:gd name="connsiteY16" fmla="*/ 165100 h 5918200"/>
              <a:gd name="connsiteX17" fmla="*/ 2679700 w 3848100"/>
              <a:gd name="connsiteY17" fmla="*/ 190500 h 5918200"/>
              <a:gd name="connsiteX18" fmla="*/ 2755900 w 3848100"/>
              <a:gd name="connsiteY18" fmla="*/ 228600 h 5918200"/>
              <a:gd name="connsiteX19" fmla="*/ 2781300 w 3848100"/>
              <a:gd name="connsiteY19" fmla="*/ 266700 h 5918200"/>
              <a:gd name="connsiteX20" fmla="*/ 2819400 w 3848100"/>
              <a:gd name="connsiteY20" fmla="*/ 292100 h 5918200"/>
              <a:gd name="connsiteX21" fmla="*/ 2844800 w 3848100"/>
              <a:gd name="connsiteY21" fmla="*/ 368300 h 5918200"/>
              <a:gd name="connsiteX22" fmla="*/ 2870200 w 3848100"/>
              <a:gd name="connsiteY22" fmla="*/ 444500 h 5918200"/>
              <a:gd name="connsiteX23" fmla="*/ 2882900 w 3848100"/>
              <a:gd name="connsiteY23" fmla="*/ 482600 h 5918200"/>
              <a:gd name="connsiteX24" fmla="*/ 2870200 w 3848100"/>
              <a:gd name="connsiteY24" fmla="*/ 622300 h 5918200"/>
              <a:gd name="connsiteX25" fmla="*/ 2908300 w 3848100"/>
              <a:gd name="connsiteY25" fmla="*/ 711200 h 5918200"/>
              <a:gd name="connsiteX26" fmla="*/ 2946400 w 3848100"/>
              <a:gd name="connsiteY26" fmla="*/ 736600 h 5918200"/>
              <a:gd name="connsiteX27" fmla="*/ 2971800 w 3848100"/>
              <a:gd name="connsiteY27" fmla="*/ 774700 h 5918200"/>
              <a:gd name="connsiteX28" fmla="*/ 3048000 w 3848100"/>
              <a:gd name="connsiteY28" fmla="*/ 825500 h 5918200"/>
              <a:gd name="connsiteX29" fmla="*/ 3124200 w 3848100"/>
              <a:gd name="connsiteY29" fmla="*/ 876300 h 5918200"/>
              <a:gd name="connsiteX30" fmla="*/ 3162300 w 3848100"/>
              <a:gd name="connsiteY30" fmla="*/ 901700 h 5918200"/>
              <a:gd name="connsiteX31" fmla="*/ 3200400 w 3848100"/>
              <a:gd name="connsiteY31" fmla="*/ 927100 h 5918200"/>
              <a:gd name="connsiteX32" fmla="*/ 3225800 w 3848100"/>
              <a:gd name="connsiteY32" fmla="*/ 965200 h 5918200"/>
              <a:gd name="connsiteX33" fmla="*/ 3302000 w 3848100"/>
              <a:gd name="connsiteY33" fmla="*/ 1028700 h 5918200"/>
              <a:gd name="connsiteX34" fmla="*/ 3365500 w 3848100"/>
              <a:gd name="connsiteY34" fmla="*/ 1104900 h 5918200"/>
              <a:gd name="connsiteX35" fmla="*/ 3390900 w 3848100"/>
              <a:gd name="connsiteY35" fmla="*/ 1143000 h 5918200"/>
              <a:gd name="connsiteX36" fmla="*/ 3429000 w 3848100"/>
              <a:gd name="connsiteY36" fmla="*/ 1181100 h 5918200"/>
              <a:gd name="connsiteX37" fmla="*/ 3492500 w 3848100"/>
              <a:gd name="connsiteY37" fmla="*/ 1295400 h 5918200"/>
              <a:gd name="connsiteX38" fmla="*/ 3517900 w 3848100"/>
              <a:gd name="connsiteY38" fmla="*/ 1333500 h 5918200"/>
              <a:gd name="connsiteX39" fmla="*/ 3530600 w 3848100"/>
              <a:gd name="connsiteY39" fmla="*/ 1371600 h 5918200"/>
              <a:gd name="connsiteX40" fmla="*/ 3581400 w 3848100"/>
              <a:gd name="connsiteY40" fmla="*/ 1485900 h 5918200"/>
              <a:gd name="connsiteX41" fmla="*/ 3594100 w 3848100"/>
              <a:gd name="connsiteY41" fmla="*/ 1524000 h 5918200"/>
              <a:gd name="connsiteX42" fmla="*/ 3606800 w 3848100"/>
              <a:gd name="connsiteY42" fmla="*/ 1562100 h 5918200"/>
              <a:gd name="connsiteX43" fmla="*/ 3594100 w 3848100"/>
              <a:gd name="connsiteY43" fmla="*/ 1739900 h 5918200"/>
              <a:gd name="connsiteX44" fmla="*/ 3581400 w 3848100"/>
              <a:gd name="connsiteY44" fmla="*/ 1778000 h 5918200"/>
              <a:gd name="connsiteX45" fmla="*/ 3530600 w 3848100"/>
              <a:gd name="connsiteY45" fmla="*/ 1854200 h 5918200"/>
              <a:gd name="connsiteX46" fmla="*/ 3505200 w 3848100"/>
              <a:gd name="connsiteY46" fmla="*/ 1892300 h 5918200"/>
              <a:gd name="connsiteX47" fmla="*/ 3492500 w 3848100"/>
              <a:gd name="connsiteY47" fmla="*/ 1930400 h 5918200"/>
              <a:gd name="connsiteX48" fmla="*/ 3530600 w 3848100"/>
              <a:gd name="connsiteY48" fmla="*/ 2120900 h 5918200"/>
              <a:gd name="connsiteX49" fmla="*/ 3606800 w 3848100"/>
              <a:gd name="connsiteY49" fmla="*/ 2235200 h 5918200"/>
              <a:gd name="connsiteX50" fmla="*/ 3632200 w 3848100"/>
              <a:gd name="connsiteY50" fmla="*/ 2273300 h 5918200"/>
              <a:gd name="connsiteX51" fmla="*/ 3670300 w 3848100"/>
              <a:gd name="connsiteY51" fmla="*/ 2349500 h 5918200"/>
              <a:gd name="connsiteX52" fmla="*/ 3683000 w 3848100"/>
              <a:gd name="connsiteY52" fmla="*/ 2387600 h 5918200"/>
              <a:gd name="connsiteX53" fmla="*/ 3733800 w 3848100"/>
              <a:gd name="connsiteY53" fmla="*/ 2463800 h 5918200"/>
              <a:gd name="connsiteX54" fmla="*/ 3784600 w 3848100"/>
              <a:gd name="connsiteY54" fmla="*/ 2616200 h 5918200"/>
              <a:gd name="connsiteX55" fmla="*/ 3810000 w 3848100"/>
              <a:gd name="connsiteY55" fmla="*/ 2705100 h 5918200"/>
              <a:gd name="connsiteX56" fmla="*/ 3822700 w 3848100"/>
              <a:gd name="connsiteY56" fmla="*/ 2794000 h 5918200"/>
              <a:gd name="connsiteX57" fmla="*/ 3848100 w 3848100"/>
              <a:gd name="connsiteY57" fmla="*/ 2997200 h 5918200"/>
              <a:gd name="connsiteX58" fmla="*/ 3835400 w 3848100"/>
              <a:gd name="connsiteY58" fmla="*/ 3263900 h 5918200"/>
              <a:gd name="connsiteX59" fmla="*/ 3822700 w 3848100"/>
              <a:gd name="connsiteY59" fmla="*/ 3302000 h 5918200"/>
              <a:gd name="connsiteX60" fmla="*/ 3771900 w 3848100"/>
              <a:gd name="connsiteY60" fmla="*/ 3403600 h 5918200"/>
              <a:gd name="connsiteX61" fmla="*/ 3721100 w 3848100"/>
              <a:gd name="connsiteY61" fmla="*/ 3479800 h 5918200"/>
              <a:gd name="connsiteX62" fmla="*/ 3695700 w 3848100"/>
              <a:gd name="connsiteY62" fmla="*/ 3517900 h 5918200"/>
              <a:gd name="connsiteX63" fmla="*/ 3657600 w 3848100"/>
              <a:gd name="connsiteY63" fmla="*/ 3568700 h 5918200"/>
              <a:gd name="connsiteX64" fmla="*/ 3632200 w 3848100"/>
              <a:gd name="connsiteY64" fmla="*/ 3606800 h 5918200"/>
              <a:gd name="connsiteX65" fmla="*/ 3594100 w 3848100"/>
              <a:gd name="connsiteY65" fmla="*/ 3644900 h 5918200"/>
              <a:gd name="connsiteX66" fmla="*/ 3581400 w 3848100"/>
              <a:gd name="connsiteY66" fmla="*/ 3683000 h 5918200"/>
              <a:gd name="connsiteX67" fmla="*/ 3505200 w 3848100"/>
              <a:gd name="connsiteY67" fmla="*/ 3797300 h 5918200"/>
              <a:gd name="connsiteX68" fmla="*/ 3479800 w 3848100"/>
              <a:gd name="connsiteY68" fmla="*/ 3835400 h 5918200"/>
              <a:gd name="connsiteX69" fmla="*/ 3454400 w 3848100"/>
              <a:gd name="connsiteY69" fmla="*/ 3911600 h 5918200"/>
              <a:gd name="connsiteX70" fmla="*/ 3441700 w 3848100"/>
              <a:gd name="connsiteY70" fmla="*/ 3949700 h 5918200"/>
              <a:gd name="connsiteX71" fmla="*/ 3429000 w 3848100"/>
              <a:gd name="connsiteY71" fmla="*/ 4000500 h 5918200"/>
              <a:gd name="connsiteX72" fmla="*/ 3441700 w 3848100"/>
              <a:gd name="connsiteY72" fmla="*/ 4191000 h 5918200"/>
              <a:gd name="connsiteX73" fmla="*/ 3467100 w 3848100"/>
              <a:gd name="connsiteY73" fmla="*/ 4279900 h 5918200"/>
              <a:gd name="connsiteX74" fmla="*/ 3479800 w 3848100"/>
              <a:gd name="connsiteY74" fmla="*/ 4330700 h 5918200"/>
              <a:gd name="connsiteX75" fmla="*/ 3517900 w 3848100"/>
              <a:gd name="connsiteY75" fmla="*/ 4445000 h 5918200"/>
              <a:gd name="connsiteX76" fmla="*/ 3530600 w 3848100"/>
              <a:gd name="connsiteY76" fmla="*/ 4483100 h 5918200"/>
              <a:gd name="connsiteX77" fmla="*/ 3556000 w 3848100"/>
              <a:gd name="connsiteY77" fmla="*/ 4572000 h 5918200"/>
              <a:gd name="connsiteX78" fmla="*/ 3581400 w 3848100"/>
              <a:gd name="connsiteY78" fmla="*/ 4622800 h 5918200"/>
              <a:gd name="connsiteX79" fmla="*/ 3594100 w 3848100"/>
              <a:gd name="connsiteY79" fmla="*/ 4673600 h 5918200"/>
              <a:gd name="connsiteX80" fmla="*/ 3606800 w 3848100"/>
              <a:gd name="connsiteY80" fmla="*/ 4711700 h 5918200"/>
              <a:gd name="connsiteX81" fmla="*/ 3619500 w 3848100"/>
              <a:gd name="connsiteY81" fmla="*/ 4762500 h 5918200"/>
              <a:gd name="connsiteX82" fmla="*/ 3644900 w 3848100"/>
              <a:gd name="connsiteY82" fmla="*/ 4838700 h 5918200"/>
              <a:gd name="connsiteX83" fmla="*/ 3670300 w 3848100"/>
              <a:gd name="connsiteY83" fmla="*/ 4927600 h 5918200"/>
              <a:gd name="connsiteX84" fmla="*/ 3683000 w 3848100"/>
              <a:gd name="connsiteY84" fmla="*/ 5016500 h 5918200"/>
              <a:gd name="connsiteX85" fmla="*/ 3670300 w 3848100"/>
              <a:gd name="connsiteY85" fmla="*/ 5207000 h 5918200"/>
              <a:gd name="connsiteX86" fmla="*/ 3644900 w 3848100"/>
              <a:gd name="connsiteY86" fmla="*/ 5283200 h 5918200"/>
              <a:gd name="connsiteX87" fmla="*/ 3632200 w 3848100"/>
              <a:gd name="connsiteY87" fmla="*/ 5321300 h 5918200"/>
              <a:gd name="connsiteX88" fmla="*/ 3556000 w 3848100"/>
              <a:gd name="connsiteY88" fmla="*/ 5410200 h 5918200"/>
              <a:gd name="connsiteX89" fmla="*/ 3517900 w 3848100"/>
              <a:gd name="connsiteY89" fmla="*/ 5435600 h 5918200"/>
              <a:gd name="connsiteX90" fmla="*/ 3479800 w 3848100"/>
              <a:gd name="connsiteY90" fmla="*/ 5473700 h 5918200"/>
              <a:gd name="connsiteX91" fmla="*/ 3441700 w 3848100"/>
              <a:gd name="connsiteY91" fmla="*/ 5499100 h 5918200"/>
              <a:gd name="connsiteX92" fmla="*/ 3403600 w 3848100"/>
              <a:gd name="connsiteY92" fmla="*/ 5537200 h 5918200"/>
              <a:gd name="connsiteX93" fmla="*/ 3365500 w 3848100"/>
              <a:gd name="connsiteY93" fmla="*/ 5549900 h 5918200"/>
              <a:gd name="connsiteX94" fmla="*/ 3263900 w 3848100"/>
              <a:gd name="connsiteY94" fmla="*/ 5626100 h 5918200"/>
              <a:gd name="connsiteX95" fmla="*/ 3213100 w 3848100"/>
              <a:gd name="connsiteY95" fmla="*/ 5664200 h 5918200"/>
              <a:gd name="connsiteX96" fmla="*/ 3136900 w 3848100"/>
              <a:gd name="connsiteY96" fmla="*/ 5702300 h 5918200"/>
              <a:gd name="connsiteX97" fmla="*/ 2997200 w 3848100"/>
              <a:gd name="connsiteY97" fmla="*/ 5753100 h 5918200"/>
              <a:gd name="connsiteX98" fmla="*/ 2959100 w 3848100"/>
              <a:gd name="connsiteY98" fmla="*/ 5765800 h 5918200"/>
              <a:gd name="connsiteX99" fmla="*/ 2921000 w 3848100"/>
              <a:gd name="connsiteY99" fmla="*/ 5791200 h 5918200"/>
              <a:gd name="connsiteX100" fmla="*/ 2870200 w 3848100"/>
              <a:gd name="connsiteY100" fmla="*/ 5803900 h 5918200"/>
              <a:gd name="connsiteX101" fmla="*/ 2794000 w 3848100"/>
              <a:gd name="connsiteY101" fmla="*/ 5829300 h 5918200"/>
              <a:gd name="connsiteX102" fmla="*/ 2705100 w 3848100"/>
              <a:gd name="connsiteY102" fmla="*/ 5854700 h 5918200"/>
              <a:gd name="connsiteX103" fmla="*/ 2667000 w 3848100"/>
              <a:gd name="connsiteY103" fmla="*/ 5867400 h 5918200"/>
              <a:gd name="connsiteX104" fmla="*/ 2603500 w 3848100"/>
              <a:gd name="connsiteY104" fmla="*/ 5880100 h 5918200"/>
              <a:gd name="connsiteX105" fmla="*/ 2489200 w 3848100"/>
              <a:gd name="connsiteY105" fmla="*/ 5905500 h 5918200"/>
              <a:gd name="connsiteX106" fmla="*/ 2286000 w 3848100"/>
              <a:gd name="connsiteY106" fmla="*/ 5918200 h 5918200"/>
              <a:gd name="connsiteX107" fmla="*/ 1651000 w 3848100"/>
              <a:gd name="connsiteY107" fmla="*/ 5905500 h 5918200"/>
              <a:gd name="connsiteX108" fmla="*/ 1600200 w 3848100"/>
              <a:gd name="connsiteY108" fmla="*/ 5892800 h 5918200"/>
              <a:gd name="connsiteX109" fmla="*/ 1485900 w 3848100"/>
              <a:gd name="connsiteY109" fmla="*/ 5867400 h 5918200"/>
              <a:gd name="connsiteX110" fmla="*/ 1447800 w 3848100"/>
              <a:gd name="connsiteY110" fmla="*/ 5854700 h 5918200"/>
              <a:gd name="connsiteX111" fmla="*/ 1346200 w 3848100"/>
              <a:gd name="connsiteY111" fmla="*/ 5816600 h 5918200"/>
              <a:gd name="connsiteX112" fmla="*/ 1295400 w 3848100"/>
              <a:gd name="connsiteY112" fmla="*/ 5791200 h 5918200"/>
              <a:gd name="connsiteX113" fmla="*/ 1244600 w 3848100"/>
              <a:gd name="connsiteY113" fmla="*/ 5778500 h 5918200"/>
              <a:gd name="connsiteX114" fmla="*/ 1206500 w 3848100"/>
              <a:gd name="connsiteY114" fmla="*/ 5753100 h 5918200"/>
              <a:gd name="connsiteX115" fmla="*/ 1117600 w 3848100"/>
              <a:gd name="connsiteY115" fmla="*/ 5715000 h 5918200"/>
              <a:gd name="connsiteX116" fmla="*/ 1066800 w 3848100"/>
              <a:gd name="connsiteY116" fmla="*/ 5676900 h 5918200"/>
              <a:gd name="connsiteX117" fmla="*/ 1028700 w 3848100"/>
              <a:gd name="connsiteY117" fmla="*/ 5651500 h 5918200"/>
              <a:gd name="connsiteX118" fmla="*/ 990600 w 3848100"/>
              <a:gd name="connsiteY118" fmla="*/ 5613400 h 5918200"/>
              <a:gd name="connsiteX119" fmla="*/ 939800 w 3848100"/>
              <a:gd name="connsiteY119" fmla="*/ 5588000 h 5918200"/>
              <a:gd name="connsiteX120" fmla="*/ 914400 w 3848100"/>
              <a:gd name="connsiteY120" fmla="*/ 5549900 h 5918200"/>
              <a:gd name="connsiteX121" fmla="*/ 838200 w 3848100"/>
              <a:gd name="connsiteY121" fmla="*/ 5499100 h 5918200"/>
              <a:gd name="connsiteX122" fmla="*/ 787400 w 3848100"/>
              <a:gd name="connsiteY122" fmla="*/ 5461000 h 5918200"/>
              <a:gd name="connsiteX123" fmla="*/ 711200 w 3848100"/>
              <a:gd name="connsiteY123" fmla="*/ 5410200 h 5918200"/>
              <a:gd name="connsiteX124" fmla="*/ 635000 w 3848100"/>
              <a:gd name="connsiteY124" fmla="*/ 5346700 h 5918200"/>
              <a:gd name="connsiteX125" fmla="*/ 596900 w 3848100"/>
              <a:gd name="connsiteY125" fmla="*/ 5308600 h 5918200"/>
              <a:gd name="connsiteX126" fmla="*/ 558800 w 3848100"/>
              <a:gd name="connsiteY126" fmla="*/ 5283200 h 5918200"/>
              <a:gd name="connsiteX127" fmla="*/ 457200 w 3848100"/>
              <a:gd name="connsiteY127" fmla="*/ 5168900 h 5918200"/>
              <a:gd name="connsiteX128" fmla="*/ 419100 w 3848100"/>
              <a:gd name="connsiteY128" fmla="*/ 5130800 h 5918200"/>
              <a:gd name="connsiteX129" fmla="*/ 381000 w 3848100"/>
              <a:gd name="connsiteY129" fmla="*/ 5067300 h 5918200"/>
              <a:gd name="connsiteX130" fmla="*/ 342900 w 3848100"/>
              <a:gd name="connsiteY130" fmla="*/ 5016500 h 5918200"/>
              <a:gd name="connsiteX131" fmla="*/ 279400 w 3848100"/>
              <a:gd name="connsiteY131" fmla="*/ 4927600 h 5918200"/>
              <a:gd name="connsiteX132" fmla="*/ 266700 w 3848100"/>
              <a:gd name="connsiteY132" fmla="*/ 4889500 h 5918200"/>
              <a:gd name="connsiteX133" fmla="*/ 228600 w 3848100"/>
              <a:gd name="connsiteY133" fmla="*/ 4838700 h 5918200"/>
              <a:gd name="connsiteX134" fmla="*/ 203200 w 3848100"/>
              <a:gd name="connsiteY134" fmla="*/ 4800600 h 5918200"/>
              <a:gd name="connsiteX135" fmla="*/ 190500 w 3848100"/>
              <a:gd name="connsiteY135" fmla="*/ 4749800 h 5918200"/>
              <a:gd name="connsiteX136" fmla="*/ 165100 w 3848100"/>
              <a:gd name="connsiteY136" fmla="*/ 4711700 h 5918200"/>
              <a:gd name="connsiteX137" fmla="*/ 139700 w 3848100"/>
              <a:gd name="connsiteY137" fmla="*/ 4660900 h 5918200"/>
              <a:gd name="connsiteX138" fmla="*/ 114300 w 3848100"/>
              <a:gd name="connsiteY138" fmla="*/ 4622800 h 5918200"/>
              <a:gd name="connsiteX139" fmla="*/ 88900 w 3848100"/>
              <a:gd name="connsiteY139" fmla="*/ 4533900 h 5918200"/>
              <a:gd name="connsiteX140" fmla="*/ 63500 w 3848100"/>
              <a:gd name="connsiteY140" fmla="*/ 4483100 h 5918200"/>
              <a:gd name="connsiteX141" fmla="*/ 38100 w 3848100"/>
              <a:gd name="connsiteY141" fmla="*/ 4406900 h 5918200"/>
              <a:gd name="connsiteX142" fmla="*/ 25400 w 3848100"/>
              <a:gd name="connsiteY142" fmla="*/ 4368800 h 5918200"/>
              <a:gd name="connsiteX143" fmla="*/ 0 w 3848100"/>
              <a:gd name="connsiteY143" fmla="*/ 4203700 h 5918200"/>
              <a:gd name="connsiteX144" fmla="*/ 12700 w 3848100"/>
              <a:gd name="connsiteY144" fmla="*/ 3683000 h 5918200"/>
              <a:gd name="connsiteX145" fmla="*/ 25400 w 3848100"/>
              <a:gd name="connsiteY145" fmla="*/ 3632200 h 5918200"/>
              <a:gd name="connsiteX146" fmla="*/ 50800 w 3848100"/>
              <a:gd name="connsiteY146" fmla="*/ 3505200 h 5918200"/>
              <a:gd name="connsiteX147" fmla="*/ 63500 w 3848100"/>
              <a:gd name="connsiteY147" fmla="*/ 3403600 h 5918200"/>
              <a:gd name="connsiteX148" fmla="*/ 101600 w 3848100"/>
              <a:gd name="connsiteY148" fmla="*/ 3263900 h 5918200"/>
              <a:gd name="connsiteX149" fmla="*/ 114300 w 3848100"/>
              <a:gd name="connsiteY149" fmla="*/ 3213100 h 5918200"/>
              <a:gd name="connsiteX150" fmla="*/ 139700 w 3848100"/>
              <a:gd name="connsiteY150" fmla="*/ 3149600 h 5918200"/>
              <a:gd name="connsiteX151" fmla="*/ 152400 w 3848100"/>
              <a:gd name="connsiteY151" fmla="*/ 3111500 h 5918200"/>
              <a:gd name="connsiteX152" fmla="*/ 165100 w 3848100"/>
              <a:gd name="connsiteY152" fmla="*/ 3060700 h 5918200"/>
              <a:gd name="connsiteX153" fmla="*/ 215900 w 3848100"/>
              <a:gd name="connsiteY153" fmla="*/ 2959100 h 5918200"/>
              <a:gd name="connsiteX154" fmla="*/ 254000 w 3848100"/>
              <a:gd name="connsiteY154" fmla="*/ 2870200 h 5918200"/>
              <a:gd name="connsiteX155" fmla="*/ 304800 w 3848100"/>
              <a:gd name="connsiteY155" fmla="*/ 2794000 h 5918200"/>
              <a:gd name="connsiteX156" fmla="*/ 317500 w 3848100"/>
              <a:gd name="connsiteY156" fmla="*/ 2743200 h 5918200"/>
              <a:gd name="connsiteX157" fmla="*/ 368300 w 3848100"/>
              <a:gd name="connsiteY157" fmla="*/ 2654300 h 5918200"/>
              <a:gd name="connsiteX158" fmla="*/ 406400 w 3848100"/>
              <a:gd name="connsiteY158" fmla="*/ 2616200 h 5918200"/>
              <a:gd name="connsiteX159" fmla="*/ 457200 w 3848100"/>
              <a:gd name="connsiteY159" fmla="*/ 2527300 h 5918200"/>
              <a:gd name="connsiteX160" fmla="*/ 469900 w 3848100"/>
              <a:gd name="connsiteY160" fmla="*/ 2489200 h 5918200"/>
              <a:gd name="connsiteX161" fmla="*/ 520700 w 3848100"/>
              <a:gd name="connsiteY161" fmla="*/ 2413000 h 5918200"/>
              <a:gd name="connsiteX162" fmla="*/ 571500 w 3848100"/>
              <a:gd name="connsiteY162" fmla="*/ 2336800 h 5918200"/>
              <a:gd name="connsiteX163" fmla="*/ 596900 w 3848100"/>
              <a:gd name="connsiteY163" fmla="*/ 2298700 h 5918200"/>
              <a:gd name="connsiteX164" fmla="*/ 609600 w 3848100"/>
              <a:gd name="connsiteY164" fmla="*/ 2260600 h 5918200"/>
              <a:gd name="connsiteX165" fmla="*/ 685800 w 3848100"/>
              <a:gd name="connsiteY165" fmla="*/ 2146300 h 5918200"/>
              <a:gd name="connsiteX166" fmla="*/ 711200 w 3848100"/>
              <a:gd name="connsiteY166" fmla="*/ 2108200 h 5918200"/>
              <a:gd name="connsiteX167" fmla="*/ 749300 w 3848100"/>
              <a:gd name="connsiteY167" fmla="*/ 2032000 h 5918200"/>
              <a:gd name="connsiteX168" fmla="*/ 762000 w 3848100"/>
              <a:gd name="connsiteY168" fmla="*/ 1993900 h 5918200"/>
              <a:gd name="connsiteX169" fmla="*/ 787400 w 3848100"/>
              <a:gd name="connsiteY169" fmla="*/ 1955800 h 5918200"/>
              <a:gd name="connsiteX170" fmla="*/ 825500 w 3848100"/>
              <a:gd name="connsiteY170" fmla="*/ 1828800 h 5918200"/>
              <a:gd name="connsiteX171" fmla="*/ 850900 w 3848100"/>
              <a:gd name="connsiteY171" fmla="*/ 1778000 h 5918200"/>
              <a:gd name="connsiteX172" fmla="*/ 863600 w 3848100"/>
              <a:gd name="connsiteY172" fmla="*/ 1727200 h 5918200"/>
              <a:gd name="connsiteX173" fmla="*/ 889000 w 3848100"/>
              <a:gd name="connsiteY173" fmla="*/ 1651000 h 5918200"/>
              <a:gd name="connsiteX174" fmla="*/ 914400 w 3848100"/>
              <a:gd name="connsiteY174" fmla="*/ 1473200 h 5918200"/>
              <a:gd name="connsiteX175" fmla="*/ 901700 w 3848100"/>
              <a:gd name="connsiteY175" fmla="*/ 774700 h 5918200"/>
              <a:gd name="connsiteX176" fmla="*/ 876300 w 3848100"/>
              <a:gd name="connsiteY176" fmla="*/ 635000 h 5918200"/>
              <a:gd name="connsiteX177" fmla="*/ 863600 w 3848100"/>
              <a:gd name="connsiteY177" fmla="*/ 546100 h 5918200"/>
              <a:gd name="connsiteX178" fmla="*/ 850900 w 3848100"/>
              <a:gd name="connsiteY178" fmla="*/ 495300 h 5918200"/>
              <a:gd name="connsiteX179" fmla="*/ 812800 w 3848100"/>
              <a:gd name="connsiteY179" fmla="*/ 355600 h 5918200"/>
              <a:gd name="connsiteX180" fmla="*/ 800100 w 3848100"/>
              <a:gd name="connsiteY180" fmla="*/ 317500 h 5918200"/>
              <a:gd name="connsiteX181" fmla="*/ 787400 w 3848100"/>
              <a:gd name="connsiteY181" fmla="*/ 279400 h 5918200"/>
              <a:gd name="connsiteX182" fmla="*/ 736600 w 3848100"/>
              <a:gd name="connsiteY182" fmla="*/ 203200 h 5918200"/>
              <a:gd name="connsiteX183" fmla="*/ 711200 w 3848100"/>
              <a:gd name="connsiteY183" fmla="*/ 165100 h 5918200"/>
              <a:gd name="connsiteX184" fmla="*/ 698500 w 3848100"/>
              <a:gd name="connsiteY184" fmla="*/ 127000 h 5918200"/>
              <a:gd name="connsiteX185" fmla="*/ 660400 w 3848100"/>
              <a:gd name="connsiteY185" fmla="*/ 114300 h 5918200"/>
              <a:gd name="connsiteX186" fmla="*/ 571500 w 3848100"/>
              <a:gd name="connsiteY186" fmla="*/ 50800 h 5918200"/>
              <a:gd name="connsiteX187" fmla="*/ 711200 w 3848100"/>
              <a:gd name="connsiteY187" fmla="*/ 254000 h 5918200"/>
              <a:gd name="connsiteX188" fmla="*/ 1117600 w 3848100"/>
              <a:gd name="connsiteY188" fmla="*/ 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848100" h="5918200">
                <a:moveTo>
                  <a:pt x="495300" y="139700"/>
                </a:moveTo>
                <a:lnTo>
                  <a:pt x="495300" y="139700"/>
                </a:lnTo>
                <a:cubicBezTo>
                  <a:pt x="533400" y="135467"/>
                  <a:pt x="571711" y="132829"/>
                  <a:pt x="609600" y="127000"/>
                </a:cubicBezTo>
                <a:cubicBezTo>
                  <a:pt x="626852" y="124346"/>
                  <a:pt x="643121" y="116768"/>
                  <a:pt x="660400" y="114300"/>
                </a:cubicBezTo>
                <a:cubicBezTo>
                  <a:pt x="702517" y="108283"/>
                  <a:pt x="745089" y="106054"/>
                  <a:pt x="787400" y="101600"/>
                </a:cubicBezTo>
                <a:lnTo>
                  <a:pt x="901700" y="88900"/>
                </a:lnTo>
                <a:cubicBezTo>
                  <a:pt x="952446" y="84067"/>
                  <a:pt x="1003518" y="82523"/>
                  <a:pt x="1054100" y="76200"/>
                </a:cubicBezTo>
                <a:cubicBezTo>
                  <a:pt x="1105203" y="69812"/>
                  <a:pt x="1155397" y="57188"/>
                  <a:pt x="1206500" y="50800"/>
                </a:cubicBezTo>
                <a:cubicBezTo>
                  <a:pt x="1274233" y="42333"/>
                  <a:pt x="1342765" y="38787"/>
                  <a:pt x="1409700" y="25400"/>
                </a:cubicBezTo>
                <a:cubicBezTo>
                  <a:pt x="1502553" y="6829"/>
                  <a:pt x="1451831" y="15753"/>
                  <a:pt x="1562100" y="0"/>
                </a:cubicBezTo>
                <a:lnTo>
                  <a:pt x="2095500" y="12700"/>
                </a:lnTo>
                <a:cubicBezTo>
                  <a:pt x="2117066" y="13618"/>
                  <a:pt x="2137762" y="21539"/>
                  <a:pt x="2159000" y="25400"/>
                </a:cubicBezTo>
                <a:cubicBezTo>
                  <a:pt x="2418991" y="72671"/>
                  <a:pt x="2097309" y="10366"/>
                  <a:pt x="2286000" y="50800"/>
                </a:cubicBezTo>
                <a:cubicBezTo>
                  <a:pt x="2457645" y="87581"/>
                  <a:pt x="2360638" y="58746"/>
                  <a:pt x="2489200" y="101600"/>
                </a:cubicBezTo>
                <a:lnTo>
                  <a:pt x="2527300" y="114300"/>
                </a:lnTo>
                <a:cubicBezTo>
                  <a:pt x="2540000" y="118533"/>
                  <a:pt x="2554261" y="119574"/>
                  <a:pt x="2565400" y="127000"/>
                </a:cubicBezTo>
                <a:cubicBezTo>
                  <a:pt x="2674589" y="199793"/>
                  <a:pt x="2536440" y="112520"/>
                  <a:pt x="2641600" y="165100"/>
                </a:cubicBezTo>
                <a:cubicBezTo>
                  <a:pt x="2655252" y="171926"/>
                  <a:pt x="2666048" y="183674"/>
                  <a:pt x="2679700" y="190500"/>
                </a:cubicBezTo>
                <a:cubicBezTo>
                  <a:pt x="2784860" y="243080"/>
                  <a:pt x="2646711" y="155807"/>
                  <a:pt x="2755900" y="228600"/>
                </a:cubicBezTo>
                <a:cubicBezTo>
                  <a:pt x="2764367" y="241300"/>
                  <a:pt x="2770507" y="255907"/>
                  <a:pt x="2781300" y="266700"/>
                </a:cubicBezTo>
                <a:cubicBezTo>
                  <a:pt x="2792093" y="277493"/>
                  <a:pt x="2811310" y="279157"/>
                  <a:pt x="2819400" y="292100"/>
                </a:cubicBezTo>
                <a:cubicBezTo>
                  <a:pt x="2833590" y="314804"/>
                  <a:pt x="2836333" y="342900"/>
                  <a:pt x="2844800" y="368300"/>
                </a:cubicBezTo>
                <a:lnTo>
                  <a:pt x="2870200" y="444500"/>
                </a:lnTo>
                <a:lnTo>
                  <a:pt x="2882900" y="482600"/>
                </a:lnTo>
                <a:cubicBezTo>
                  <a:pt x="2878667" y="529167"/>
                  <a:pt x="2870200" y="575541"/>
                  <a:pt x="2870200" y="622300"/>
                </a:cubicBezTo>
                <a:cubicBezTo>
                  <a:pt x="2870200" y="651447"/>
                  <a:pt x="2887561" y="690461"/>
                  <a:pt x="2908300" y="711200"/>
                </a:cubicBezTo>
                <a:cubicBezTo>
                  <a:pt x="2919093" y="721993"/>
                  <a:pt x="2933700" y="728133"/>
                  <a:pt x="2946400" y="736600"/>
                </a:cubicBezTo>
                <a:cubicBezTo>
                  <a:pt x="2954867" y="749300"/>
                  <a:pt x="2960313" y="764649"/>
                  <a:pt x="2971800" y="774700"/>
                </a:cubicBezTo>
                <a:cubicBezTo>
                  <a:pt x="2994774" y="794802"/>
                  <a:pt x="3022600" y="808567"/>
                  <a:pt x="3048000" y="825500"/>
                </a:cubicBezTo>
                <a:lnTo>
                  <a:pt x="3124200" y="876300"/>
                </a:lnTo>
                <a:lnTo>
                  <a:pt x="3162300" y="901700"/>
                </a:lnTo>
                <a:lnTo>
                  <a:pt x="3200400" y="927100"/>
                </a:lnTo>
                <a:cubicBezTo>
                  <a:pt x="3208867" y="939800"/>
                  <a:pt x="3216029" y="953474"/>
                  <a:pt x="3225800" y="965200"/>
                </a:cubicBezTo>
                <a:cubicBezTo>
                  <a:pt x="3256358" y="1001870"/>
                  <a:pt x="3264538" y="1003725"/>
                  <a:pt x="3302000" y="1028700"/>
                </a:cubicBezTo>
                <a:cubicBezTo>
                  <a:pt x="3365063" y="1123295"/>
                  <a:pt x="3284012" y="1007114"/>
                  <a:pt x="3365500" y="1104900"/>
                </a:cubicBezTo>
                <a:cubicBezTo>
                  <a:pt x="3375271" y="1116626"/>
                  <a:pt x="3381129" y="1131274"/>
                  <a:pt x="3390900" y="1143000"/>
                </a:cubicBezTo>
                <a:cubicBezTo>
                  <a:pt x="3402398" y="1156798"/>
                  <a:pt x="3417973" y="1166923"/>
                  <a:pt x="3429000" y="1181100"/>
                </a:cubicBezTo>
                <a:cubicBezTo>
                  <a:pt x="3541121" y="1325256"/>
                  <a:pt x="3446512" y="1203423"/>
                  <a:pt x="3492500" y="1295400"/>
                </a:cubicBezTo>
                <a:cubicBezTo>
                  <a:pt x="3499326" y="1309052"/>
                  <a:pt x="3511074" y="1319848"/>
                  <a:pt x="3517900" y="1333500"/>
                </a:cubicBezTo>
                <a:cubicBezTo>
                  <a:pt x="3523887" y="1345474"/>
                  <a:pt x="3524613" y="1359626"/>
                  <a:pt x="3530600" y="1371600"/>
                </a:cubicBezTo>
                <a:cubicBezTo>
                  <a:pt x="3590977" y="1492355"/>
                  <a:pt x="3515870" y="1289311"/>
                  <a:pt x="3581400" y="1485900"/>
                </a:cubicBezTo>
                <a:lnTo>
                  <a:pt x="3594100" y="1524000"/>
                </a:lnTo>
                <a:lnTo>
                  <a:pt x="3606800" y="1562100"/>
                </a:lnTo>
                <a:cubicBezTo>
                  <a:pt x="3602567" y="1621367"/>
                  <a:pt x="3601042" y="1680889"/>
                  <a:pt x="3594100" y="1739900"/>
                </a:cubicBezTo>
                <a:cubicBezTo>
                  <a:pt x="3592536" y="1753195"/>
                  <a:pt x="3587901" y="1766298"/>
                  <a:pt x="3581400" y="1778000"/>
                </a:cubicBezTo>
                <a:cubicBezTo>
                  <a:pt x="3566575" y="1804685"/>
                  <a:pt x="3547533" y="1828800"/>
                  <a:pt x="3530600" y="1854200"/>
                </a:cubicBezTo>
                <a:cubicBezTo>
                  <a:pt x="3522133" y="1866900"/>
                  <a:pt x="3510027" y="1877820"/>
                  <a:pt x="3505200" y="1892300"/>
                </a:cubicBezTo>
                <a:lnTo>
                  <a:pt x="3492500" y="1930400"/>
                </a:lnTo>
                <a:cubicBezTo>
                  <a:pt x="3497412" y="1974607"/>
                  <a:pt x="3500582" y="2075873"/>
                  <a:pt x="3530600" y="2120900"/>
                </a:cubicBezTo>
                <a:lnTo>
                  <a:pt x="3606800" y="2235200"/>
                </a:lnTo>
                <a:cubicBezTo>
                  <a:pt x="3615267" y="2247900"/>
                  <a:pt x="3627373" y="2258820"/>
                  <a:pt x="3632200" y="2273300"/>
                </a:cubicBezTo>
                <a:cubicBezTo>
                  <a:pt x="3664122" y="2369065"/>
                  <a:pt x="3621061" y="2251023"/>
                  <a:pt x="3670300" y="2349500"/>
                </a:cubicBezTo>
                <a:cubicBezTo>
                  <a:pt x="3676287" y="2361474"/>
                  <a:pt x="3676499" y="2375898"/>
                  <a:pt x="3683000" y="2387600"/>
                </a:cubicBezTo>
                <a:cubicBezTo>
                  <a:pt x="3697825" y="2414285"/>
                  <a:pt x="3724147" y="2434840"/>
                  <a:pt x="3733800" y="2463800"/>
                </a:cubicBezTo>
                <a:lnTo>
                  <a:pt x="3784600" y="2616200"/>
                </a:lnTo>
                <a:cubicBezTo>
                  <a:pt x="3795481" y="2648844"/>
                  <a:pt x="3803621" y="2670017"/>
                  <a:pt x="3810000" y="2705100"/>
                </a:cubicBezTo>
                <a:cubicBezTo>
                  <a:pt x="3815355" y="2734551"/>
                  <a:pt x="3818148" y="2764414"/>
                  <a:pt x="3822700" y="2794000"/>
                </a:cubicBezTo>
                <a:cubicBezTo>
                  <a:pt x="3845208" y="2940300"/>
                  <a:pt x="3828189" y="2798094"/>
                  <a:pt x="3848100" y="2997200"/>
                </a:cubicBezTo>
                <a:cubicBezTo>
                  <a:pt x="3843867" y="3086100"/>
                  <a:pt x="3842791" y="3175207"/>
                  <a:pt x="3835400" y="3263900"/>
                </a:cubicBezTo>
                <a:cubicBezTo>
                  <a:pt x="3834288" y="3277241"/>
                  <a:pt x="3828240" y="3289813"/>
                  <a:pt x="3822700" y="3302000"/>
                </a:cubicBezTo>
                <a:cubicBezTo>
                  <a:pt x="3807032" y="3336470"/>
                  <a:pt x="3792903" y="3372095"/>
                  <a:pt x="3771900" y="3403600"/>
                </a:cubicBezTo>
                <a:lnTo>
                  <a:pt x="3721100" y="3479800"/>
                </a:lnTo>
                <a:cubicBezTo>
                  <a:pt x="3712633" y="3492500"/>
                  <a:pt x="3704858" y="3505689"/>
                  <a:pt x="3695700" y="3517900"/>
                </a:cubicBezTo>
                <a:cubicBezTo>
                  <a:pt x="3683000" y="3534833"/>
                  <a:pt x="3669903" y="3551476"/>
                  <a:pt x="3657600" y="3568700"/>
                </a:cubicBezTo>
                <a:cubicBezTo>
                  <a:pt x="3648728" y="3581120"/>
                  <a:pt x="3641971" y="3595074"/>
                  <a:pt x="3632200" y="3606800"/>
                </a:cubicBezTo>
                <a:cubicBezTo>
                  <a:pt x="3620702" y="3620598"/>
                  <a:pt x="3606800" y="3632200"/>
                  <a:pt x="3594100" y="3644900"/>
                </a:cubicBezTo>
                <a:cubicBezTo>
                  <a:pt x="3589867" y="3657600"/>
                  <a:pt x="3587901" y="3671298"/>
                  <a:pt x="3581400" y="3683000"/>
                </a:cubicBezTo>
                <a:lnTo>
                  <a:pt x="3505200" y="3797300"/>
                </a:lnTo>
                <a:cubicBezTo>
                  <a:pt x="3496733" y="3810000"/>
                  <a:pt x="3484627" y="3820920"/>
                  <a:pt x="3479800" y="3835400"/>
                </a:cubicBezTo>
                <a:lnTo>
                  <a:pt x="3454400" y="3911600"/>
                </a:lnTo>
                <a:cubicBezTo>
                  <a:pt x="3450167" y="3924300"/>
                  <a:pt x="3444947" y="3936713"/>
                  <a:pt x="3441700" y="3949700"/>
                </a:cubicBezTo>
                <a:lnTo>
                  <a:pt x="3429000" y="4000500"/>
                </a:lnTo>
                <a:cubicBezTo>
                  <a:pt x="3433233" y="4064000"/>
                  <a:pt x="3435038" y="4127709"/>
                  <a:pt x="3441700" y="4191000"/>
                </a:cubicBezTo>
                <a:cubicBezTo>
                  <a:pt x="3445009" y="4222431"/>
                  <a:pt x="3458574" y="4250057"/>
                  <a:pt x="3467100" y="4279900"/>
                </a:cubicBezTo>
                <a:cubicBezTo>
                  <a:pt x="3471895" y="4296683"/>
                  <a:pt x="3474784" y="4313982"/>
                  <a:pt x="3479800" y="4330700"/>
                </a:cubicBezTo>
                <a:lnTo>
                  <a:pt x="3517900" y="4445000"/>
                </a:lnTo>
                <a:cubicBezTo>
                  <a:pt x="3522133" y="4457700"/>
                  <a:pt x="3526922" y="4470228"/>
                  <a:pt x="3530600" y="4483100"/>
                </a:cubicBezTo>
                <a:cubicBezTo>
                  <a:pt x="3539067" y="4512733"/>
                  <a:pt x="3545468" y="4543036"/>
                  <a:pt x="3556000" y="4572000"/>
                </a:cubicBezTo>
                <a:cubicBezTo>
                  <a:pt x="3562470" y="4589792"/>
                  <a:pt x="3574753" y="4605073"/>
                  <a:pt x="3581400" y="4622800"/>
                </a:cubicBezTo>
                <a:cubicBezTo>
                  <a:pt x="3587529" y="4639143"/>
                  <a:pt x="3589305" y="4656817"/>
                  <a:pt x="3594100" y="4673600"/>
                </a:cubicBezTo>
                <a:cubicBezTo>
                  <a:pt x="3597778" y="4686472"/>
                  <a:pt x="3603122" y="4698828"/>
                  <a:pt x="3606800" y="4711700"/>
                </a:cubicBezTo>
                <a:cubicBezTo>
                  <a:pt x="3611595" y="4728483"/>
                  <a:pt x="3614484" y="4745782"/>
                  <a:pt x="3619500" y="4762500"/>
                </a:cubicBezTo>
                <a:cubicBezTo>
                  <a:pt x="3627193" y="4788145"/>
                  <a:pt x="3636433" y="4813300"/>
                  <a:pt x="3644900" y="4838700"/>
                </a:cubicBezTo>
                <a:cubicBezTo>
                  <a:pt x="3655781" y="4871344"/>
                  <a:pt x="3663921" y="4892517"/>
                  <a:pt x="3670300" y="4927600"/>
                </a:cubicBezTo>
                <a:cubicBezTo>
                  <a:pt x="3675655" y="4957051"/>
                  <a:pt x="3678767" y="4986867"/>
                  <a:pt x="3683000" y="5016500"/>
                </a:cubicBezTo>
                <a:cubicBezTo>
                  <a:pt x="3678767" y="5080000"/>
                  <a:pt x="3679300" y="5143999"/>
                  <a:pt x="3670300" y="5207000"/>
                </a:cubicBezTo>
                <a:cubicBezTo>
                  <a:pt x="3666514" y="5233505"/>
                  <a:pt x="3653367" y="5257800"/>
                  <a:pt x="3644900" y="5283200"/>
                </a:cubicBezTo>
                <a:cubicBezTo>
                  <a:pt x="3640667" y="5295900"/>
                  <a:pt x="3640232" y="5310590"/>
                  <a:pt x="3632200" y="5321300"/>
                </a:cubicBezTo>
                <a:cubicBezTo>
                  <a:pt x="3604170" y="5358673"/>
                  <a:pt x="3591378" y="5380718"/>
                  <a:pt x="3556000" y="5410200"/>
                </a:cubicBezTo>
                <a:cubicBezTo>
                  <a:pt x="3544274" y="5419971"/>
                  <a:pt x="3529626" y="5425829"/>
                  <a:pt x="3517900" y="5435600"/>
                </a:cubicBezTo>
                <a:cubicBezTo>
                  <a:pt x="3504102" y="5447098"/>
                  <a:pt x="3493598" y="5462202"/>
                  <a:pt x="3479800" y="5473700"/>
                </a:cubicBezTo>
                <a:cubicBezTo>
                  <a:pt x="3468074" y="5483471"/>
                  <a:pt x="3453426" y="5489329"/>
                  <a:pt x="3441700" y="5499100"/>
                </a:cubicBezTo>
                <a:cubicBezTo>
                  <a:pt x="3427902" y="5510598"/>
                  <a:pt x="3418544" y="5527237"/>
                  <a:pt x="3403600" y="5537200"/>
                </a:cubicBezTo>
                <a:cubicBezTo>
                  <a:pt x="3392461" y="5544626"/>
                  <a:pt x="3378200" y="5545667"/>
                  <a:pt x="3365500" y="5549900"/>
                </a:cubicBezTo>
                <a:lnTo>
                  <a:pt x="3263900" y="5626100"/>
                </a:lnTo>
                <a:cubicBezTo>
                  <a:pt x="3246967" y="5638800"/>
                  <a:pt x="3233180" y="5657507"/>
                  <a:pt x="3213100" y="5664200"/>
                </a:cubicBezTo>
                <a:cubicBezTo>
                  <a:pt x="3117335" y="5696122"/>
                  <a:pt x="3235377" y="5653061"/>
                  <a:pt x="3136900" y="5702300"/>
                </a:cubicBezTo>
                <a:cubicBezTo>
                  <a:pt x="3101556" y="5719972"/>
                  <a:pt x="3032764" y="5741245"/>
                  <a:pt x="2997200" y="5753100"/>
                </a:cubicBezTo>
                <a:cubicBezTo>
                  <a:pt x="2984500" y="5757333"/>
                  <a:pt x="2970239" y="5758374"/>
                  <a:pt x="2959100" y="5765800"/>
                </a:cubicBezTo>
                <a:cubicBezTo>
                  <a:pt x="2946400" y="5774267"/>
                  <a:pt x="2935029" y="5785187"/>
                  <a:pt x="2921000" y="5791200"/>
                </a:cubicBezTo>
                <a:cubicBezTo>
                  <a:pt x="2904957" y="5798076"/>
                  <a:pt x="2886918" y="5798884"/>
                  <a:pt x="2870200" y="5803900"/>
                </a:cubicBezTo>
                <a:cubicBezTo>
                  <a:pt x="2844555" y="5811593"/>
                  <a:pt x="2819400" y="5820833"/>
                  <a:pt x="2794000" y="5829300"/>
                </a:cubicBezTo>
                <a:cubicBezTo>
                  <a:pt x="2702649" y="5859750"/>
                  <a:pt x="2816728" y="5822806"/>
                  <a:pt x="2705100" y="5854700"/>
                </a:cubicBezTo>
                <a:cubicBezTo>
                  <a:pt x="2692228" y="5858378"/>
                  <a:pt x="2679987" y="5864153"/>
                  <a:pt x="2667000" y="5867400"/>
                </a:cubicBezTo>
                <a:cubicBezTo>
                  <a:pt x="2646059" y="5872635"/>
                  <a:pt x="2624572" y="5875417"/>
                  <a:pt x="2603500" y="5880100"/>
                </a:cubicBezTo>
                <a:cubicBezTo>
                  <a:pt x="2569844" y="5887579"/>
                  <a:pt x="2522716" y="5902308"/>
                  <a:pt x="2489200" y="5905500"/>
                </a:cubicBezTo>
                <a:cubicBezTo>
                  <a:pt x="2421640" y="5911934"/>
                  <a:pt x="2353733" y="5913967"/>
                  <a:pt x="2286000" y="5918200"/>
                </a:cubicBezTo>
                <a:lnTo>
                  <a:pt x="1651000" y="5905500"/>
                </a:lnTo>
                <a:cubicBezTo>
                  <a:pt x="1633557" y="5904854"/>
                  <a:pt x="1617239" y="5896586"/>
                  <a:pt x="1600200" y="5892800"/>
                </a:cubicBezTo>
                <a:cubicBezTo>
                  <a:pt x="1541275" y="5879706"/>
                  <a:pt x="1540102" y="5882886"/>
                  <a:pt x="1485900" y="5867400"/>
                </a:cubicBezTo>
                <a:cubicBezTo>
                  <a:pt x="1473028" y="5863722"/>
                  <a:pt x="1459774" y="5860687"/>
                  <a:pt x="1447800" y="5854700"/>
                </a:cubicBezTo>
                <a:cubicBezTo>
                  <a:pt x="1360595" y="5811097"/>
                  <a:pt x="1468712" y="5841102"/>
                  <a:pt x="1346200" y="5816600"/>
                </a:cubicBezTo>
                <a:cubicBezTo>
                  <a:pt x="1329267" y="5808133"/>
                  <a:pt x="1313127" y="5797847"/>
                  <a:pt x="1295400" y="5791200"/>
                </a:cubicBezTo>
                <a:cubicBezTo>
                  <a:pt x="1279057" y="5785071"/>
                  <a:pt x="1260643" y="5785376"/>
                  <a:pt x="1244600" y="5778500"/>
                </a:cubicBezTo>
                <a:cubicBezTo>
                  <a:pt x="1230571" y="5772487"/>
                  <a:pt x="1220152" y="5759926"/>
                  <a:pt x="1206500" y="5753100"/>
                </a:cubicBezTo>
                <a:cubicBezTo>
                  <a:pt x="1120080" y="5709890"/>
                  <a:pt x="1223309" y="5781068"/>
                  <a:pt x="1117600" y="5715000"/>
                </a:cubicBezTo>
                <a:cubicBezTo>
                  <a:pt x="1099651" y="5703782"/>
                  <a:pt x="1084024" y="5689203"/>
                  <a:pt x="1066800" y="5676900"/>
                </a:cubicBezTo>
                <a:cubicBezTo>
                  <a:pt x="1054380" y="5668028"/>
                  <a:pt x="1040426" y="5661271"/>
                  <a:pt x="1028700" y="5651500"/>
                </a:cubicBezTo>
                <a:cubicBezTo>
                  <a:pt x="1014902" y="5640002"/>
                  <a:pt x="1005215" y="5623839"/>
                  <a:pt x="990600" y="5613400"/>
                </a:cubicBezTo>
                <a:cubicBezTo>
                  <a:pt x="975194" y="5602396"/>
                  <a:pt x="956733" y="5596467"/>
                  <a:pt x="939800" y="5588000"/>
                </a:cubicBezTo>
                <a:cubicBezTo>
                  <a:pt x="931333" y="5575300"/>
                  <a:pt x="925887" y="5559951"/>
                  <a:pt x="914400" y="5549900"/>
                </a:cubicBezTo>
                <a:cubicBezTo>
                  <a:pt x="891426" y="5529798"/>
                  <a:pt x="862622" y="5517416"/>
                  <a:pt x="838200" y="5499100"/>
                </a:cubicBezTo>
                <a:cubicBezTo>
                  <a:pt x="821267" y="5486400"/>
                  <a:pt x="804740" y="5473138"/>
                  <a:pt x="787400" y="5461000"/>
                </a:cubicBezTo>
                <a:cubicBezTo>
                  <a:pt x="762391" y="5443494"/>
                  <a:pt x="732786" y="5431786"/>
                  <a:pt x="711200" y="5410200"/>
                </a:cubicBezTo>
                <a:cubicBezTo>
                  <a:pt x="599890" y="5298890"/>
                  <a:pt x="741088" y="5435107"/>
                  <a:pt x="635000" y="5346700"/>
                </a:cubicBezTo>
                <a:cubicBezTo>
                  <a:pt x="621202" y="5335202"/>
                  <a:pt x="610698" y="5320098"/>
                  <a:pt x="596900" y="5308600"/>
                </a:cubicBezTo>
                <a:cubicBezTo>
                  <a:pt x="585174" y="5298829"/>
                  <a:pt x="570208" y="5293341"/>
                  <a:pt x="558800" y="5283200"/>
                </a:cubicBezTo>
                <a:cubicBezTo>
                  <a:pt x="400017" y="5142060"/>
                  <a:pt x="533030" y="5259896"/>
                  <a:pt x="457200" y="5168900"/>
                </a:cubicBezTo>
                <a:cubicBezTo>
                  <a:pt x="445702" y="5155102"/>
                  <a:pt x="429876" y="5145168"/>
                  <a:pt x="419100" y="5130800"/>
                </a:cubicBezTo>
                <a:cubicBezTo>
                  <a:pt x="404289" y="5111053"/>
                  <a:pt x="394692" y="5087839"/>
                  <a:pt x="381000" y="5067300"/>
                </a:cubicBezTo>
                <a:cubicBezTo>
                  <a:pt x="369259" y="5049688"/>
                  <a:pt x="355203" y="5033724"/>
                  <a:pt x="342900" y="5016500"/>
                </a:cubicBezTo>
                <a:cubicBezTo>
                  <a:pt x="250047" y="4886506"/>
                  <a:pt x="403916" y="5093622"/>
                  <a:pt x="279400" y="4927600"/>
                </a:cubicBezTo>
                <a:cubicBezTo>
                  <a:pt x="275167" y="4914900"/>
                  <a:pt x="273342" y="4901123"/>
                  <a:pt x="266700" y="4889500"/>
                </a:cubicBezTo>
                <a:cubicBezTo>
                  <a:pt x="256198" y="4871122"/>
                  <a:pt x="240903" y="4855924"/>
                  <a:pt x="228600" y="4838700"/>
                </a:cubicBezTo>
                <a:cubicBezTo>
                  <a:pt x="219728" y="4826280"/>
                  <a:pt x="211667" y="4813300"/>
                  <a:pt x="203200" y="4800600"/>
                </a:cubicBezTo>
                <a:cubicBezTo>
                  <a:pt x="198967" y="4783667"/>
                  <a:pt x="197376" y="4765843"/>
                  <a:pt x="190500" y="4749800"/>
                </a:cubicBezTo>
                <a:cubicBezTo>
                  <a:pt x="184487" y="4735771"/>
                  <a:pt x="172673" y="4724952"/>
                  <a:pt x="165100" y="4711700"/>
                </a:cubicBezTo>
                <a:cubicBezTo>
                  <a:pt x="155707" y="4695262"/>
                  <a:pt x="149093" y="4677338"/>
                  <a:pt x="139700" y="4660900"/>
                </a:cubicBezTo>
                <a:cubicBezTo>
                  <a:pt x="132127" y="4647648"/>
                  <a:pt x="121126" y="4636452"/>
                  <a:pt x="114300" y="4622800"/>
                </a:cubicBezTo>
                <a:cubicBezTo>
                  <a:pt x="98948" y="4592097"/>
                  <a:pt x="101107" y="4566453"/>
                  <a:pt x="88900" y="4533900"/>
                </a:cubicBezTo>
                <a:cubicBezTo>
                  <a:pt x="82253" y="4516173"/>
                  <a:pt x="70531" y="4500678"/>
                  <a:pt x="63500" y="4483100"/>
                </a:cubicBezTo>
                <a:cubicBezTo>
                  <a:pt x="53556" y="4458241"/>
                  <a:pt x="46567" y="4432300"/>
                  <a:pt x="38100" y="4406900"/>
                </a:cubicBezTo>
                <a:cubicBezTo>
                  <a:pt x="33867" y="4394200"/>
                  <a:pt x="27601" y="4382005"/>
                  <a:pt x="25400" y="4368800"/>
                </a:cubicBezTo>
                <a:cubicBezTo>
                  <a:pt x="7779" y="4263073"/>
                  <a:pt x="16342" y="4318092"/>
                  <a:pt x="0" y="4203700"/>
                </a:cubicBezTo>
                <a:cubicBezTo>
                  <a:pt x="4233" y="4030133"/>
                  <a:pt x="4991" y="3856447"/>
                  <a:pt x="12700" y="3683000"/>
                </a:cubicBezTo>
                <a:cubicBezTo>
                  <a:pt x="13475" y="3665563"/>
                  <a:pt x="22278" y="3649373"/>
                  <a:pt x="25400" y="3632200"/>
                </a:cubicBezTo>
                <a:cubicBezTo>
                  <a:pt x="48749" y="3503780"/>
                  <a:pt x="24718" y="3583445"/>
                  <a:pt x="50800" y="3505200"/>
                </a:cubicBezTo>
                <a:cubicBezTo>
                  <a:pt x="55033" y="3471333"/>
                  <a:pt x="57210" y="3437146"/>
                  <a:pt x="63500" y="3403600"/>
                </a:cubicBezTo>
                <a:cubicBezTo>
                  <a:pt x="88196" y="3271889"/>
                  <a:pt x="79376" y="3341684"/>
                  <a:pt x="101600" y="3263900"/>
                </a:cubicBezTo>
                <a:cubicBezTo>
                  <a:pt x="106395" y="3247117"/>
                  <a:pt x="108780" y="3229659"/>
                  <a:pt x="114300" y="3213100"/>
                </a:cubicBezTo>
                <a:cubicBezTo>
                  <a:pt x="121509" y="3191473"/>
                  <a:pt x="131695" y="3170946"/>
                  <a:pt x="139700" y="3149600"/>
                </a:cubicBezTo>
                <a:cubicBezTo>
                  <a:pt x="144400" y="3137065"/>
                  <a:pt x="148722" y="3124372"/>
                  <a:pt x="152400" y="3111500"/>
                </a:cubicBezTo>
                <a:cubicBezTo>
                  <a:pt x="157195" y="3094717"/>
                  <a:pt x="158387" y="3076812"/>
                  <a:pt x="165100" y="3060700"/>
                </a:cubicBezTo>
                <a:cubicBezTo>
                  <a:pt x="179663" y="3025749"/>
                  <a:pt x="203926" y="2995021"/>
                  <a:pt x="215900" y="2959100"/>
                </a:cubicBezTo>
                <a:cubicBezTo>
                  <a:pt x="229038" y="2919685"/>
                  <a:pt x="230460" y="2909434"/>
                  <a:pt x="254000" y="2870200"/>
                </a:cubicBezTo>
                <a:cubicBezTo>
                  <a:pt x="269706" y="2844023"/>
                  <a:pt x="304800" y="2794000"/>
                  <a:pt x="304800" y="2794000"/>
                </a:cubicBezTo>
                <a:cubicBezTo>
                  <a:pt x="309033" y="2777067"/>
                  <a:pt x="311371" y="2759543"/>
                  <a:pt x="317500" y="2743200"/>
                </a:cubicBezTo>
                <a:cubicBezTo>
                  <a:pt x="325969" y="2720615"/>
                  <a:pt x="351552" y="2674398"/>
                  <a:pt x="368300" y="2654300"/>
                </a:cubicBezTo>
                <a:cubicBezTo>
                  <a:pt x="379798" y="2640502"/>
                  <a:pt x="393700" y="2628900"/>
                  <a:pt x="406400" y="2616200"/>
                </a:cubicBezTo>
                <a:cubicBezTo>
                  <a:pt x="435519" y="2528843"/>
                  <a:pt x="395690" y="2634942"/>
                  <a:pt x="457200" y="2527300"/>
                </a:cubicBezTo>
                <a:cubicBezTo>
                  <a:pt x="463842" y="2515677"/>
                  <a:pt x="463399" y="2500902"/>
                  <a:pt x="469900" y="2489200"/>
                </a:cubicBezTo>
                <a:cubicBezTo>
                  <a:pt x="484725" y="2462515"/>
                  <a:pt x="503767" y="2438400"/>
                  <a:pt x="520700" y="2413000"/>
                </a:cubicBezTo>
                <a:lnTo>
                  <a:pt x="571500" y="2336800"/>
                </a:lnTo>
                <a:cubicBezTo>
                  <a:pt x="579967" y="2324100"/>
                  <a:pt x="592073" y="2313180"/>
                  <a:pt x="596900" y="2298700"/>
                </a:cubicBezTo>
                <a:cubicBezTo>
                  <a:pt x="601133" y="2286000"/>
                  <a:pt x="603099" y="2272302"/>
                  <a:pt x="609600" y="2260600"/>
                </a:cubicBezTo>
                <a:lnTo>
                  <a:pt x="685800" y="2146300"/>
                </a:lnTo>
                <a:cubicBezTo>
                  <a:pt x="694267" y="2133600"/>
                  <a:pt x="706373" y="2122680"/>
                  <a:pt x="711200" y="2108200"/>
                </a:cubicBezTo>
                <a:cubicBezTo>
                  <a:pt x="743122" y="2012435"/>
                  <a:pt x="700061" y="2130477"/>
                  <a:pt x="749300" y="2032000"/>
                </a:cubicBezTo>
                <a:cubicBezTo>
                  <a:pt x="755287" y="2020026"/>
                  <a:pt x="756013" y="2005874"/>
                  <a:pt x="762000" y="1993900"/>
                </a:cubicBezTo>
                <a:cubicBezTo>
                  <a:pt x="768826" y="1980248"/>
                  <a:pt x="781201" y="1969748"/>
                  <a:pt x="787400" y="1955800"/>
                </a:cubicBezTo>
                <a:cubicBezTo>
                  <a:pt x="856878" y="1799475"/>
                  <a:pt x="781170" y="1947015"/>
                  <a:pt x="825500" y="1828800"/>
                </a:cubicBezTo>
                <a:cubicBezTo>
                  <a:pt x="832147" y="1811073"/>
                  <a:pt x="844253" y="1795727"/>
                  <a:pt x="850900" y="1778000"/>
                </a:cubicBezTo>
                <a:cubicBezTo>
                  <a:pt x="857029" y="1761657"/>
                  <a:pt x="858584" y="1743918"/>
                  <a:pt x="863600" y="1727200"/>
                </a:cubicBezTo>
                <a:cubicBezTo>
                  <a:pt x="871293" y="1701555"/>
                  <a:pt x="883749" y="1677254"/>
                  <a:pt x="889000" y="1651000"/>
                </a:cubicBezTo>
                <a:cubicBezTo>
                  <a:pt x="909218" y="1549910"/>
                  <a:pt x="899316" y="1608954"/>
                  <a:pt x="914400" y="1473200"/>
                </a:cubicBezTo>
                <a:cubicBezTo>
                  <a:pt x="910167" y="1240367"/>
                  <a:pt x="909331" y="1007447"/>
                  <a:pt x="901700" y="774700"/>
                </a:cubicBezTo>
                <a:cubicBezTo>
                  <a:pt x="900836" y="748340"/>
                  <a:pt x="881154" y="664122"/>
                  <a:pt x="876300" y="635000"/>
                </a:cubicBezTo>
                <a:cubicBezTo>
                  <a:pt x="871379" y="605473"/>
                  <a:pt x="868955" y="575551"/>
                  <a:pt x="863600" y="546100"/>
                </a:cubicBezTo>
                <a:cubicBezTo>
                  <a:pt x="860478" y="528927"/>
                  <a:pt x="854686" y="512339"/>
                  <a:pt x="850900" y="495300"/>
                </a:cubicBezTo>
                <a:cubicBezTo>
                  <a:pt x="826966" y="387595"/>
                  <a:pt x="852448" y="474543"/>
                  <a:pt x="812800" y="355600"/>
                </a:cubicBezTo>
                <a:lnTo>
                  <a:pt x="800100" y="317500"/>
                </a:lnTo>
                <a:cubicBezTo>
                  <a:pt x="795867" y="304800"/>
                  <a:pt x="794826" y="290539"/>
                  <a:pt x="787400" y="279400"/>
                </a:cubicBezTo>
                <a:lnTo>
                  <a:pt x="736600" y="203200"/>
                </a:lnTo>
                <a:cubicBezTo>
                  <a:pt x="728133" y="190500"/>
                  <a:pt x="716027" y="179580"/>
                  <a:pt x="711200" y="165100"/>
                </a:cubicBezTo>
                <a:cubicBezTo>
                  <a:pt x="706967" y="152400"/>
                  <a:pt x="707966" y="136466"/>
                  <a:pt x="698500" y="127000"/>
                </a:cubicBezTo>
                <a:cubicBezTo>
                  <a:pt x="689034" y="117534"/>
                  <a:pt x="672102" y="120801"/>
                  <a:pt x="660400" y="114300"/>
                </a:cubicBezTo>
                <a:cubicBezTo>
                  <a:pt x="599514" y="80474"/>
                  <a:pt x="601806" y="81106"/>
                  <a:pt x="571500" y="50800"/>
                </a:cubicBezTo>
                <a:lnTo>
                  <a:pt x="711200" y="254000"/>
                </a:lnTo>
                <a:lnTo>
                  <a:pt x="1117600" y="0"/>
                </a:lnTo>
              </a:path>
            </a:pathLst>
          </a:custGeom>
          <a:blipFill>
            <a:blip r:embed="rId2"/>
            <a:srcRect/>
            <a:stretch>
              <a:fillRect l="16153" r="-69105"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953000" y="1200150"/>
            <a:ext cx="3619500" cy="2667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en-US" sz="1800">
                <a:solidFill>
                  <a:schemeClr val="tx1"/>
                </a:solidFill>
              </a:rPr>
              <a:t>The following results were conducted with data from 29-5-2019 to 28-5-2024, each entry recorded at 04:00 AM Eastern Time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62550" y="1473200"/>
            <a:ext cx="3200400" cy="685800"/>
          </a:xfrm>
          <a:prstGeom prst="roundRect">
            <a:avLst>
              <a:gd name="adj" fmla="val 444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8800" y="1365250"/>
            <a:ext cx="2209800" cy="875137"/>
          </a:xfrm>
          <a:ln>
            <a:noFill/>
          </a:ln>
        </p:spPr>
        <p:txBody>
          <a:bodyPr anchor="b"/>
          <a:lstStyle/>
          <a:p>
            <a:r>
              <a:rPr lang="en-US" sz="4400"/>
              <a:t>Claim</a:t>
            </a:r>
            <a:endParaRPr lang="en-GB" sz="4400"/>
          </a:p>
        </p:txBody>
      </p:sp>
      <p:pic>
        <p:nvPicPr>
          <p:cNvPr id="5122" name="Picture 2" descr="Stock Investing Essentia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1"/>
          <a:stretch/>
        </p:blipFill>
        <p:spPr bwMode="auto">
          <a:xfrm>
            <a:off x="0" y="-209550"/>
            <a:ext cx="4377567" cy="52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-209550"/>
            <a:ext cx="4377567" cy="5353050"/>
          </a:xfrm>
          <a:prstGeom prst="rect">
            <a:avLst/>
          </a:prstGeom>
          <a:solidFill>
            <a:srgbClr val="000000">
              <a:alpha val="52941"/>
            </a:srgb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826" y="1181096"/>
            <a:ext cx="4508100" cy="2529300"/>
          </a:xfrm>
        </p:spPr>
        <p:txBody>
          <a:bodyPr/>
          <a:lstStyle/>
          <a:p>
            <a:r>
              <a:rPr lang="en-US"/>
              <a:t>Model </a:t>
            </a:r>
            <a:r>
              <a:rPr lang="en-US">
                <a:solidFill>
                  <a:schemeClr val="accent1"/>
                </a:solidFill>
              </a:rPr>
              <a:t>Results</a:t>
            </a:r>
            <a:endParaRPr lang="en-GB">
              <a:solidFill>
                <a:schemeClr val="accent1"/>
              </a:solidFill>
            </a:endParaRPr>
          </a:p>
        </p:txBody>
      </p:sp>
      <p:grpSp>
        <p:nvGrpSpPr>
          <p:cNvPr id="9" name="Google Shape;925;p33"/>
          <p:cNvGrpSpPr/>
          <p:nvPr/>
        </p:nvGrpSpPr>
        <p:grpSpPr>
          <a:xfrm rot="5150996" flipH="1" flipV="1">
            <a:off x="2573901" y="865459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10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25;p33"/>
          <p:cNvGrpSpPr/>
          <p:nvPr/>
        </p:nvGrpSpPr>
        <p:grpSpPr>
          <a:xfrm rot="16449004" flipH="1">
            <a:off x="2799093" y="2918545"/>
            <a:ext cx="407600" cy="643974"/>
            <a:chOff x="5514332" y="2048099"/>
            <a:chExt cx="246675" cy="389726"/>
          </a:xfrm>
          <a:solidFill>
            <a:schemeClr val="accent1"/>
          </a:solidFill>
        </p:grpSpPr>
        <p:sp>
          <p:nvSpPr>
            <p:cNvPr id="13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505200" y="385316"/>
                <a:ext cx="4724400" cy="102869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sz="16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With a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𝑙𝑒𝑎𝑟𝑛𝑖𝑛𝑔</m:t>
                    </m:r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_</m:t>
                    </m:r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𝑟𝑎𝑡𝑒</m:t>
                    </m:r>
                  </m:oMath>
                </a14:m>
                <a:r>
                  <a:rPr lang="en-GB" sz="16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16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and number of iterations 10000, we found the model coefficient and intercept</a:t>
                </a: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85316"/>
                <a:ext cx="4724400" cy="1028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3505200" y="2343150"/>
            <a:ext cx="4724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800">
                <a:solidFill>
                  <a:schemeClr val="accent2"/>
                </a:solidFill>
                <a:latin typeface="Rubik" charset="-79"/>
                <a:cs typeface="Rubik" charset="-79"/>
              </a:rPr>
              <a:t>Compared with the given model LinearRegression() provided by the sklearn library, the conducted model share a similarity in parameters’ weights</a:t>
            </a:r>
          </a:p>
        </p:txBody>
      </p:sp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184098" y="1657350"/>
            <a:ext cx="5824855" cy="526415"/>
          </a:xfrm>
          <a:prstGeom prst="rect">
            <a:avLst/>
          </a:prstGeom>
        </p:spPr>
      </p:pic>
      <p:pic>
        <p:nvPicPr>
          <p:cNvPr id="19" name="Picture 18" descr="A white background with black numbers&#10;&#10;Description automatically generated"/>
          <p:cNvPicPr/>
          <p:nvPr/>
        </p:nvPicPr>
        <p:blipFill>
          <a:blip r:embed="rId5"/>
          <a:stretch>
            <a:fillRect/>
          </a:stretch>
        </p:blipFill>
        <p:spPr>
          <a:xfrm>
            <a:off x="2895600" y="3638550"/>
            <a:ext cx="5791200" cy="13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3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Không có mô tả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45" y="1581150"/>
            <a:ext cx="5824855" cy="23679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826" y="1047750"/>
            <a:ext cx="4508100" cy="2529300"/>
          </a:xfrm>
        </p:spPr>
        <p:txBody>
          <a:bodyPr/>
          <a:lstStyle/>
          <a:p>
            <a:r>
              <a:rPr lang="en-US"/>
              <a:t>Model </a:t>
            </a:r>
            <a:r>
              <a:rPr lang="en-US">
                <a:solidFill>
                  <a:schemeClr val="accent1"/>
                </a:solidFill>
              </a:rPr>
              <a:t>Results</a:t>
            </a:r>
            <a:endParaRPr lang="en-GB">
              <a:solidFill>
                <a:schemeClr val="accent1"/>
              </a:solidFill>
            </a:endParaRPr>
          </a:p>
        </p:txBody>
      </p:sp>
      <p:grpSp>
        <p:nvGrpSpPr>
          <p:cNvPr id="9" name="Google Shape;925;p33"/>
          <p:cNvGrpSpPr/>
          <p:nvPr/>
        </p:nvGrpSpPr>
        <p:grpSpPr>
          <a:xfrm rot="5150996" flipH="1" flipV="1">
            <a:off x="2573901" y="865459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10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25;p33"/>
          <p:cNvGrpSpPr/>
          <p:nvPr/>
        </p:nvGrpSpPr>
        <p:grpSpPr>
          <a:xfrm rot="15511495" flipH="1">
            <a:off x="3047895" y="2361145"/>
            <a:ext cx="407600" cy="643974"/>
            <a:chOff x="5514332" y="2048099"/>
            <a:chExt cx="246675" cy="389726"/>
          </a:xfrm>
          <a:solidFill>
            <a:schemeClr val="accent1"/>
          </a:solidFill>
        </p:grpSpPr>
        <p:sp>
          <p:nvSpPr>
            <p:cNvPr id="13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505200" y="385316"/>
            <a:ext cx="4724400" cy="10286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600">
                <a:solidFill>
                  <a:schemeClr val="tx1"/>
                </a:solidFill>
                <a:latin typeface="Rubik" charset="-79"/>
                <a:cs typeface="Rubik" charset="-79"/>
              </a:rPr>
              <a:t>Figure 3 shows that as we increase the number of iterations, our model’s coefficients and intercept converging to those of the benchmark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3665383" y="1885951"/>
                <a:ext cx="5072217" cy="13834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sz="1600">
                    <a:solidFill>
                      <a:schemeClr val="accent2"/>
                    </a:solidFill>
                    <a:latin typeface="Rubik" charset="-79"/>
                    <a:cs typeface="Rubik" charset="-79"/>
                  </a:rPr>
                  <a:t>Still, the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𝑛𝑢𝑚</m:t>
                    </m:r>
                    <m:r>
                      <a:rPr lang="en-GB" sz="16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_</m:t>
                    </m:r>
                    <m:r>
                      <a:rPr lang="en-GB" sz="16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𝑠𝑡𝑒𝑝𝑠</m:t>
                    </m:r>
                  </m:oMath>
                </a14:m>
                <a:r>
                  <a:rPr lang="en-GB" sz="1600">
                    <a:solidFill>
                      <a:schemeClr val="accent2"/>
                    </a:solidFill>
                    <a:latin typeface="Rubik" charset="-79"/>
                    <a:cs typeface="Rubik" charset="-79"/>
                  </a:rPr>
                  <a:t> of 10000 proof to be usable with the following evaluation metrics and as the benefit in increasing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𝑛𝑢𝑚</m:t>
                    </m:r>
                    <m:r>
                      <a:rPr lang="en-GB" sz="16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_</m:t>
                    </m:r>
                    <m:r>
                      <a:rPr lang="en-GB" sz="16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𝑠𝑡𝑒𝑝𝑠</m:t>
                    </m:r>
                  </m:oMath>
                </a14:m>
                <a:r>
                  <a:rPr lang="en-GB" sz="1600">
                    <a:solidFill>
                      <a:schemeClr val="accent2"/>
                    </a:solidFill>
                    <a:latin typeface="Rubik" charset="-79"/>
                    <a:cs typeface="Rubik" charset="-79"/>
                  </a:rPr>
                  <a:t> don’t outweigh the cost in runtime, we will set it as 10000 and continue</a:t>
                </a: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83" y="1885951"/>
                <a:ext cx="5072217" cy="1383410"/>
              </a:xfrm>
              <a:prstGeom prst="roundRect">
                <a:avLst/>
              </a:prstGeom>
              <a:blipFill>
                <a:blip r:embed="rId4"/>
                <a:stretch>
                  <a:fillRect b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352800" y="3562350"/>
                <a:ext cx="4724400" cy="102869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sz="16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As for the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𝑙𝑒𝑎𝑟𝑛𝑖𝑛𝑔</m:t>
                    </m:r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_</m:t>
                    </m:r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𝑟𝑎𝑡𝑒</m:t>
                    </m:r>
                  </m:oMath>
                </a14:m>
                <a:r>
                  <a:rPr lang="en-GB" sz="16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, our testing shows as any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𝑙𝑒𝑎𝑟𝑛𝑖𝑛𝑔</m:t>
                    </m:r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_</m:t>
                    </m:r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𝑟𝑎𝑡𝑒</m:t>
                    </m:r>
                  </m:oMath>
                </a14:m>
                <a:r>
                  <a:rPr lang="en-GB" sz="16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 that’s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Rubik" charset="-79"/>
                          </a:rPr>
                        </m:ctrlPr>
                      </m:sSupPr>
                      <m:e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/>
                            <a:cs typeface="Rubik" charset="-79"/>
                          </a:rPr>
                          <m:t>1</m:t>
                        </m:r>
                      </m:e>
                      <m:sup>
                        <m:r>
                          <a:rPr lang="en-GB" sz="1600" i="1" smtClean="0">
                            <a:solidFill>
                              <a:schemeClr val="tx1"/>
                            </a:solidFill>
                            <a:latin typeface="Cambria Math"/>
                            <a:cs typeface="Rubik" charset="-79"/>
                          </a:rPr>
                          <m:t>−8</m:t>
                        </m:r>
                      </m:sup>
                    </m:sSup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 </m:t>
                    </m:r>
                  </m:oMath>
                </a14:m>
                <a:r>
                  <a:rPr lang="en-GB" sz="16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results in NaN coefficients.</a:t>
                </a: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562350"/>
                <a:ext cx="4724400" cy="102869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oogle Shape;925;p33"/>
          <p:cNvGrpSpPr/>
          <p:nvPr/>
        </p:nvGrpSpPr>
        <p:grpSpPr>
          <a:xfrm rot="16449004" flipH="1">
            <a:off x="2573900" y="3173941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22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4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19600" y="42450"/>
            <a:ext cx="4495800" cy="2529300"/>
          </a:xfrm>
        </p:spPr>
        <p:txBody>
          <a:bodyPr/>
          <a:lstStyle/>
          <a:p>
            <a:pPr algn="r"/>
            <a:r>
              <a:rPr lang="en-GB" sz="4000"/>
              <a:t>Evaluation metrics &amp; </a:t>
            </a:r>
            <a:br>
              <a:rPr lang="en-GB" sz="4000"/>
            </a:br>
            <a:r>
              <a:rPr lang="en-GB" sz="4000">
                <a:solidFill>
                  <a:schemeClr val="accent1"/>
                </a:solidFill>
              </a:rPr>
              <a:t>model comparison</a:t>
            </a:r>
          </a:p>
        </p:txBody>
      </p:sp>
      <p:pic>
        <p:nvPicPr>
          <p:cNvPr id="13" name="Picture 12" descr="A screenshot of a graph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85750"/>
            <a:ext cx="5433416" cy="3200400"/>
          </a:xfrm>
          <a:prstGeom prst="rect">
            <a:avLst/>
          </a:prstGeom>
        </p:spPr>
      </p:pic>
      <p:grpSp>
        <p:nvGrpSpPr>
          <p:cNvPr id="16" name="Google Shape;658;p37"/>
          <p:cNvGrpSpPr/>
          <p:nvPr/>
        </p:nvGrpSpPr>
        <p:grpSpPr>
          <a:xfrm>
            <a:off x="6477000" y="3028950"/>
            <a:ext cx="1569697" cy="3260412"/>
            <a:chOff x="3889827" y="1458425"/>
            <a:chExt cx="693912" cy="1441321"/>
          </a:xfrm>
        </p:grpSpPr>
        <p:sp>
          <p:nvSpPr>
            <p:cNvPr id="29" name="Google Shape;659;p37"/>
            <p:cNvSpPr/>
            <p:nvPr/>
          </p:nvSpPr>
          <p:spPr>
            <a:xfrm>
              <a:off x="3889827" y="1458425"/>
              <a:ext cx="693912" cy="1441321"/>
            </a:xfrm>
            <a:custGeom>
              <a:avLst/>
              <a:gdLst/>
              <a:ahLst/>
              <a:cxnLst/>
              <a:rect l="l" t="t" r="r" b="b"/>
              <a:pathLst>
                <a:path w="40975" h="85109" extrusionOk="0">
                  <a:moveTo>
                    <a:pt x="3679" y="0"/>
                  </a:moveTo>
                  <a:cubicBezTo>
                    <a:pt x="1642" y="0"/>
                    <a:pt x="1" y="1672"/>
                    <a:pt x="1" y="3678"/>
                  </a:cubicBezTo>
                  <a:lnTo>
                    <a:pt x="1" y="81430"/>
                  </a:lnTo>
                  <a:cubicBezTo>
                    <a:pt x="1" y="83467"/>
                    <a:pt x="1673" y="85108"/>
                    <a:pt x="3679" y="85108"/>
                  </a:cubicBezTo>
                  <a:lnTo>
                    <a:pt x="37266" y="85108"/>
                  </a:lnTo>
                  <a:cubicBezTo>
                    <a:pt x="39333" y="85108"/>
                    <a:pt x="40974" y="83436"/>
                    <a:pt x="40974" y="81430"/>
                  </a:cubicBezTo>
                  <a:lnTo>
                    <a:pt x="40974" y="3678"/>
                  </a:lnTo>
                  <a:cubicBezTo>
                    <a:pt x="40974" y="1642"/>
                    <a:pt x="39303" y="0"/>
                    <a:pt x="3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0;p37"/>
            <p:cNvSpPr/>
            <p:nvPr/>
          </p:nvSpPr>
          <p:spPr>
            <a:xfrm>
              <a:off x="3933083" y="1504239"/>
              <a:ext cx="607374" cy="1347653"/>
            </a:xfrm>
            <a:custGeom>
              <a:avLst/>
              <a:gdLst/>
              <a:ahLst/>
              <a:cxnLst/>
              <a:rect l="l" t="t" r="r" b="b"/>
              <a:pathLst>
                <a:path w="35865" h="79578" extrusionOk="0">
                  <a:moveTo>
                    <a:pt x="4924" y="1"/>
                  </a:moveTo>
                  <a:cubicBezTo>
                    <a:pt x="2189" y="1"/>
                    <a:pt x="0" y="2463"/>
                    <a:pt x="0" y="5472"/>
                  </a:cubicBezTo>
                  <a:lnTo>
                    <a:pt x="0" y="74531"/>
                  </a:lnTo>
                  <a:cubicBezTo>
                    <a:pt x="0" y="77283"/>
                    <a:pt x="1831" y="79577"/>
                    <a:pt x="3934" y="79577"/>
                  </a:cubicBezTo>
                  <a:cubicBezTo>
                    <a:pt x="4130" y="79577"/>
                    <a:pt x="4329" y="79557"/>
                    <a:pt x="4529" y="79515"/>
                  </a:cubicBezTo>
                  <a:lnTo>
                    <a:pt x="30457" y="79515"/>
                  </a:lnTo>
                  <a:cubicBezTo>
                    <a:pt x="30729" y="79557"/>
                    <a:pt x="30995" y="79578"/>
                    <a:pt x="31254" y="79578"/>
                  </a:cubicBezTo>
                  <a:cubicBezTo>
                    <a:pt x="33989" y="79578"/>
                    <a:pt x="35864" y="77308"/>
                    <a:pt x="35837" y="74531"/>
                  </a:cubicBezTo>
                  <a:lnTo>
                    <a:pt x="35837" y="5472"/>
                  </a:lnTo>
                  <a:cubicBezTo>
                    <a:pt x="35837" y="2432"/>
                    <a:pt x="33618" y="1"/>
                    <a:pt x="30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1;p37"/>
            <p:cNvSpPr/>
            <p:nvPr/>
          </p:nvSpPr>
          <p:spPr>
            <a:xfrm>
              <a:off x="4008756" y="2585323"/>
              <a:ext cx="458651" cy="3099"/>
            </a:xfrm>
            <a:custGeom>
              <a:avLst/>
              <a:gdLst/>
              <a:ahLst/>
              <a:cxnLst/>
              <a:rect l="l" t="t" r="r" b="b"/>
              <a:pathLst>
                <a:path w="27083" h="183" extrusionOk="0">
                  <a:moveTo>
                    <a:pt x="0" y="0"/>
                  </a:moveTo>
                  <a:lnTo>
                    <a:pt x="0" y="183"/>
                  </a:lnTo>
                  <a:lnTo>
                    <a:pt x="27083" y="183"/>
                  </a:lnTo>
                  <a:lnTo>
                    <a:pt x="270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2;p37"/>
            <p:cNvSpPr/>
            <p:nvPr/>
          </p:nvSpPr>
          <p:spPr>
            <a:xfrm>
              <a:off x="4008756" y="2630104"/>
              <a:ext cx="458651" cy="3624"/>
            </a:xfrm>
            <a:custGeom>
              <a:avLst/>
              <a:gdLst/>
              <a:ahLst/>
              <a:cxnLst/>
              <a:rect l="l" t="t" r="r" b="b"/>
              <a:pathLst>
                <a:path w="27083" h="214" extrusionOk="0">
                  <a:moveTo>
                    <a:pt x="0" y="1"/>
                  </a:moveTo>
                  <a:lnTo>
                    <a:pt x="0" y="214"/>
                  </a:lnTo>
                  <a:lnTo>
                    <a:pt x="27083" y="214"/>
                  </a:lnTo>
                  <a:lnTo>
                    <a:pt x="27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3;p37"/>
            <p:cNvSpPr/>
            <p:nvPr/>
          </p:nvSpPr>
          <p:spPr>
            <a:xfrm>
              <a:off x="4008756" y="2674376"/>
              <a:ext cx="458651" cy="3624"/>
            </a:xfrm>
            <a:custGeom>
              <a:avLst/>
              <a:gdLst/>
              <a:ahLst/>
              <a:cxnLst/>
              <a:rect l="l" t="t" r="r" b="b"/>
              <a:pathLst>
                <a:path w="27083" h="214" extrusionOk="0">
                  <a:moveTo>
                    <a:pt x="0" y="1"/>
                  </a:moveTo>
                  <a:lnTo>
                    <a:pt x="0" y="214"/>
                  </a:lnTo>
                  <a:lnTo>
                    <a:pt x="27083" y="214"/>
                  </a:lnTo>
                  <a:lnTo>
                    <a:pt x="27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4;p37"/>
            <p:cNvSpPr/>
            <p:nvPr/>
          </p:nvSpPr>
          <p:spPr>
            <a:xfrm>
              <a:off x="4008756" y="2719682"/>
              <a:ext cx="458651" cy="3099"/>
            </a:xfrm>
            <a:custGeom>
              <a:avLst/>
              <a:gdLst/>
              <a:ahLst/>
              <a:cxnLst/>
              <a:rect l="l" t="t" r="r" b="b"/>
              <a:pathLst>
                <a:path w="27083" h="183" extrusionOk="0">
                  <a:moveTo>
                    <a:pt x="0" y="1"/>
                  </a:moveTo>
                  <a:lnTo>
                    <a:pt x="0" y="183"/>
                  </a:lnTo>
                  <a:lnTo>
                    <a:pt x="27083" y="183"/>
                  </a:lnTo>
                  <a:lnTo>
                    <a:pt x="27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5;p37"/>
            <p:cNvSpPr/>
            <p:nvPr/>
          </p:nvSpPr>
          <p:spPr>
            <a:xfrm>
              <a:off x="4008756" y="2763954"/>
              <a:ext cx="292908" cy="3624"/>
            </a:xfrm>
            <a:custGeom>
              <a:avLst/>
              <a:gdLst/>
              <a:ahLst/>
              <a:cxnLst/>
              <a:rect l="l" t="t" r="r" b="b"/>
              <a:pathLst>
                <a:path w="17296" h="214" extrusionOk="0">
                  <a:moveTo>
                    <a:pt x="0" y="1"/>
                  </a:moveTo>
                  <a:lnTo>
                    <a:pt x="0" y="213"/>
                  </a:lnTo>
                  <a:lnTo>
                    <a:pt x="17296" y="213"/>
                  </a:lnTo>
                  <a:lnTo>
                    <a:pt x="17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6;p37"/>
            <p:cNvSpPr/>
            <p:nvPr/>
          </p:nvSpPr>
          <p:spPr>
            <a:xfrm>
              <a:off x="4088037" y="1622135"/>
              <a:ext cx="105014" cy="116868"/>
            </a:xfrm>
            <a:custGeom>
              <a:avLst/>
              <a:gdLst/>
              <a:ahLst/>
              <a:cxnLst/>
              <a:rect l="l" t="t" r="r" b="b"/>
              <a:pathLst>
                <a:path w="6201" h="6901" extrusionOk="0">
                  <a:moveTo>
                    <a:pt x="0" y="0"/>
                  </a:moveTo>
                  <a:lnTo>
                    <a:pt x="0" y="6900"/>
                  </a:lnTo>
                  <a:lnTo>
                    <a:pt x="6140" y="6900"/>
                  </a:lnTo>
                  <a:cubicBezTo>
                    <a:pt x="6201" y="6687"/>
                    <a:pt x="6201" y="6414"/>
                    <a:pt x="6201" y="6171"/>
                  </a:cubicBezTo>
                  <a:cubicBezTo>
                    <a:pt x="6201" y="2766"/>
                    <a:pt x="3435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7;p37"/>
            <p:cNvSpPr/>
            <p:nvPr/>
          </p:nvSpPr>
          <p:spPr>
            <a:xfrm>
              <a:off x="3982504" y="1622135"/>
              <a:ext cx="172974" cy="210028"/>
            </a:xfrm>
            <a:custGeom>
              <a:avLst/>
              <a:gdLst/>
              <a:ahLst/>
              <a:cxnLst/>
              <a:rect l="l" t="t" r="r" b="b"/>
              <a:pathLst>
                <a:path w="10214" h="12402" extrusionOk="0">
                  <a:moveTo>
                    <a:pt x="6201" y="0"/>
                  </a:moveTo>
                  <a:cubicBezTo>
                    <a:pt x="4316" y="0"/>
                    <a:pt x="2614" y="851"/>
                    <a:pt x="1490" y="2189"/>
                  </a:cubicBezTo>
                  <a:cubicBezTo>
                    <a:pt x="578" y="3283"/>
                    <a:pt x="0" y="4712"/>
                    <a:pt x="0" y="6231"/>
                  </a:cubicBezTo>
                  <a:cubicBezTo>
                    <a:pt x="0" y="6444"/>
                    <a:pt x="0" y="6718"/>
                    <a:pt x="31" y="6930"/>
                  </a:cubicBezTo>
                  <a:cubicBezTo>
                    <a:pt x="365" y="10031"/>
                    <a:pt x="3009" y="12402"/>
                    <a:pt x="6201" y="12402"/>
                  </a:cubicBezTo>
                  <a:cubicBezTo>
                    <a:pt x="7751" y="12402"/>
                    <a:pt x="9149" y="11855"/>
                    <a:pt x="10213" y="10943"/>
                  </a:cubicBezTo>
                  <a:lnTo>
                    <a:pt x="6201" y="6900"/>
                  </a:lnTo>
                  <a:lnTo>
                    <a:pt x="6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8;p37"/>
            <p:cNvSpPr/>
            <p:nvPr/>
          </p:nvSpPr>
          <p:spPr>
            <a:xfrm>
              <a:off x="4087004" y="1738998"/>
              <a:ext cx="104506" cy="68468"/>
            </a:xfrm>
            <a:custGeom>
              <a:avLst/>
              <a:gdLst/>
              <a:ahLst/>
              <a:cxnLst/>
              <a:rect l="l" t="t" r="r" b="b"/>
              <a:pathLst>
                <a:path w="6171" h="4043" extrusionOk="0">
                  <a:moveTo>
                    <a:pt x="0" y="0"/>
                  </a:moveTo>
                  <a:lnTo>
                    <a:pt x="4013" y="4043"/>
                  </a:lnTo>
                  <a:cubicBezTo>
                    <a:pt x="5198" y="3009"/>
                    <a:pt x="5988" y="1611"/>
                    <a:pt x="6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9;p37"/>
            <p:cNvSpPr/>
            <p:nvPr/>
          </p:nvSpPr>
          <p:spPr>
            <a:xfrm>
              <a:off x="4242482" y="1702432"/>
              <a:ext cx="251722" cy="6198"/>
            </a:xfrm>
            <a:custGeom>
              <a:avLst/>
              <a:gdLst/>
              <a:ahLst/>
              <a:cxnLst/>
              <a:rect l="l" t="t" r="r" b="b"/>
              <a:pathLst>
                <a:path w="14864" h="366" extrusionOk="0">
                  <a:moveTo>
                    <a:pt x="0" y="1"/>
                  </a:moveTo>
                  <a:lnTo>
                    <a:pt x="0" y="366"/>
                  </a:lnTo>
                  <a:lnTo>
                    <a:pt x="14864" y="366"/>
                  </a:lnTo>
                  <a:lnTo>
                    <a:pt x="14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0;p37"/>
            <p:cNvSpPr/>
            <p:nvPr/>
          </p:nvSpPr>
          <p:spPr>
            <a:xfrm>
              <a:off x="4242482" y="1741047"/>
              <a:ext cx="251722" cy="6198"/>
            </a:xfrm>
            <a:custGeom>
              <a:avLst/>
              <a:gdLst/>
              <a:ahLst/>
              <a:cxnLst/>
              <a:rect l="l" t="t" r="r" b="b"/>
              <a:pathLst>
                <a:path w="14864" h="366" extrusionOk="0">
                  <a:moveTo>
                    <a:pt x="0" y="1"/>
                  </a:moveTo>
                  <a:lnTo>
                    <a:pt x="0" y="365"/>
                  </a:lnTo>
                  <a:lnTo>
                    <a:pt x="14864" y="365"/>
                  </a:lnTo>
                  <a:lnTo>
                    <a:pt x="14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1;p37"/>
            <p:cNvSpPr/>
            <p:nvPr/>
          </p:nvSpPr>
          <p:spPr>
            <a:xfrm>
              <a:off x="4242482" y="1779663"/>
              <a:ext cx="251722" cy="6198"/>
            </a:xfrm>
            <a:custGeom>
              <a:avLst/>
              <a:gdLst/>
              <a:ahLst/>
              <a:cxnLst/>
              <a:rect l="l" t="t" r="r" b="b"/>
              <a:pathLst>
                <a:path w="14864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4864" y="365"/>
                  </a:lnTo>
                  <a:lnTo>
                    <a:pt x="148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2;p37"/>
            <p:cNvSpPr/>
            <p:nvPr/>
          </p:nvSpPr>
          <p:spPr>
            <a:xfrm>
              <a:off x="4242482" y="1818262"/>
              <a:ext cx="110162" cy="6198"/>
            </a:xfrm>
            <a:custGeom>
              <a:avLst/>
              <a:gdLst/>
              <a:ahLst/>
              <a:cxnLst/>
              <a:rect l="l" t="t" r="r" b="b"/>
              <a:pathLst>
                <a:path w="6505" h="366" extrusionOk="0">
                  <a:moveTo>
                    <a:pt x="0" y="1"/>
                  </a:moveTo>
                  <a:lnTo>
                    <a:pt x="0" y="366"/>
                  </a:lnTo>
                  <a:lnTo>
                    <a:pt x="6505" y="366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3;p37"/>
            <p:cNvSpPr/>
            <p:nvPr/>
          </p:nvSpPr>
          <p:spPr>
            <a:xfrm>
              <a:off x="4242482" y="1654569"/>
              <a:ext cx="175531" cy="24725"/>
            </a:xfrm>
            <a:custGeom>
              <a:avLst/>
              <a:gdLst/>
              <a:ahLst/>
              <a:cxnLst/>
              <a:rect l="l" t="t" r="r" b="b"/>
              <a:pathLst>
                <a:path w="10365" h="1460" extrusionOk="0">
                  <a:moveTo>
                    <a:pt x="0" y="0"/>
                  </a:moveTo>
                  <a:lnTo>
                    <a:pt x="0" y="1459"/>
                  </a:lnTo>
                  <a:lnTo>
                    <a:pt x="10365" y="1459"/>
                  </a:lnTo>
                  <a:lnTo>
                    <a:pt x="10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4;p37"/>
            <p:cNvSpPr/>
            <p:nvPr/>
          </p:nvSpPr>
          <p:spPr>
            <a:xfrm>
              <a:off x="3935658" y="2524571"/>
              <a:ext cx="605359" cy="3624"/>
            </a:xfrm>
            <a:custGeom>
              <a:avLst/>
              <a:gdLst/>
              <a:ahLst/>
              <a:cxnLst/>
              <a:rect l="l" t="t" r="r" b="b"/>
              <a:pathLst>
                <a:path w="35746" h="214" extrusionOk="0">
                  <a:moveTo>
                    <a:pt x="0" y="1"/>
                  </a:moveTo>
                  <a:lnTo>
                    <a:pt x="0" y="213"/>
                  </a:lnTo>
                  <a:lnTo>
                    <a:pt x="35746" y="213"/>
                  </a:lnTo>
                  <a:lnTo>
                    <a:pt x="357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5;p37"/>
            <p:cNvSpPr/>
            <p:nvPr/>
          </p:nvSpPr>
          <p:spPr>
            <a:xfrm>
              <a:off x="3935658" y="1888803"/>
              <a:ext cx="605359" cy="3607"/>
            </a:xfrm>
            <a:custGeom>
              <a:avLst/>
              <a:gdLst/>
              <a:ahLst/>
              <a:cxnLst/>
              <a:rect l="l" t="t" r="r" b="b"/>
              <a:pathLst>
                <a:path w="35746" h="213" extrusionOk="0">
                  <a:moveTo>
                    <a:pt x="0" y="0"/>
                  </a:moveTo>
                  <a:lnTo>
                    <a:pt x="0" y="213"/>
                  </a:lnTo>
                  <a:lnTo>
                    <a:pt x="35746" y="213"/>
                  </a:lnTo>
                  <a:lnTo>
                    <a:pt x="35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6;p37"/>
            <p:cNvSpPr/>
            <p:nvPr/>
          </p:nvSpPr>
          <p:spPr>
            <a:xfrm>
              <a:off x="3988161" y="1894460"/>
              <a:ext cx="1558" cy="630067"/>
            </a:xfrm>
            <a:custGeom>
              <a:avLst/>
              <a:gdLst/>
              <a:ahLst/>
              <a:cxnLst/>
              <a:rect l="l" t="t" r="r" b="b"/>
              <a:pathLst>
                <a:path w="92" h="37205" extrusionOk="0">
                  <a:moveTo>
                    <a:pt x="1" y="1"/>
                  </a:moveTo>
                  <a:lnTo>
                    <a:pt x="1" y="37205"/>
                  </a:lnTo>
                  <a:lnTo>
                    <a:pt x="92" y="3720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7;p37"/>
            <p:cNvSpPr/>
            <p:nvPr/>
          </p:nvSpPr>
          <p:spPr>
            <a:xfrm>
              <a:off x="4044797" y="1894460"/>
              <a:ext cx="1558" cy="630067"/>
            </a:xfrm>
            <a:custGeom>
              <a:avLst/>
              <a:gdLst/>
              <a:ahLst/>
              <a:cxnLst/>
              <a:rect l="l" t="t" r="r" b="b"/>
              <a:pathLst>
                <a:path w="92" h="37205" extrusionOk="0">
                  <a:moveTo>
                    <a:pt x="0" y="1"/>
                  </a:moveTo>
                  <a:lnTo>
                    <a:pt x="0" y="37205"/>
                  </a:lnTo>
                  <a:lnTo>
                    <a:pt x="91" y="37205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8;p37"/>
            <p:cNvSpPr/>
            <p:nvPr/>
          </p:nvSpPr>
          <p:spPr>
            <a:xfrm>
              <a:off x="4100909" y="1894460"/>
              <a:ext cx="1558" cy="630067"/>
            </a:xfrm>
            <a:custGeom>
              <a:avLst/>
              <a:gdLst/>
              <a:ahLst/>
              <a:cxnLst/>
              <a:rect l="l" t="t" r="r" b="b"/>
              <a:pathLst>
                <a:path w="92" h="37205" extrusionOk="0">
                  <a:moveTo>
                    <a:pt x="0" y="1"/>
                  </a:moveTo>
                  <a:lnTo>
                    <a:pt x="0" y="37205"/>
                  </a:lnTo>
                  <a:lnTo>
                    <a:pt x="91" y="37205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9;p37"/>
            <p:cNvSpPr/>
            <p:nvPr/>
          </p:nvSpPr>
          <p:spPr>
            <a:xfrm>
              <a:off x="4157528" y="1894460"/>
              <a:ext cx="1558" cy="630067"/>
            </a:xfrm>
            <a:custGeom>
              <a:avLst/>
              <a:gdLst/>
              <a:ahLst/>
              <a:cxnLst/>
              <a:rect l="l" t="t" r="r" b="b"/>
              <a:pathLst>
                <a:path w="92" h="37205" extrusionOk="0">
                  <a:moveTo>
                    <a:pt x="1" y="1"/>
                  </a:moveTo>
                  <a:lnTo>
                    <a:pt x="1" y="37205"/>
                  </a:lnTo>
                  <a:lnTo>
                    <a:pt x="92" y="3720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0;p37"/>
            <p:cNvSpPr/>
            <p:nvPr/>
          </p:nvSpPr>
          <p:spPr>
            <a:xfrm>
              <a:off x="4213639" y="1894460"/>
              <a:ext cx="1050" cy="630067"/>
            </a:xfrm>
            <a:custGeom>
              <a:avLst/>
              <a:gdLst/>
              <a:ahLst/>
              <a:cxnLst/>
              <a:rect l="l" t="t" r="r" b="b"/>
              <a:pathLst>
                <a:path w="62" h="37205" extrusionOk="0">
                  <a:moveTo>
                    <a:pt x="1" y="1"/>
                  </a:moveTo>
                  <a:lnTo>
                    <a:pt x="1" y="37205"/>
                  </a:lnTo>
                  <a:lnTo>
                    <a:pt x="62" y="3720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1;p37"/>
            <p:cNvSpPr/>
            <p:nvPr/>
          </p:nvSpPr>
          <p:spPr>
            <a:xfrm>
              <a:off x="4270275" y="1894460"/>
              <a:ext cx="1050" cy="630067"/>
            </a:xfrm>
            <a:custGeom>
              <a:avLst/>
              <a:gdLst/>
              <a:ahLst/>
              <a:cxnLst/>
              <a:rect l="l" t="t" r="r" b="b"/>
              <a:pathLst>
                <a:path w="62" h="37205" extrusionOk="0">
                  <a:moveTo>
                    <a:pt x="0" y="1"/>
                  </a:moveTo>
                  <a:lnTo>
                    <a:pt x="0" y="37205"/>
                  </a:lnTo>
                  <a:lnTo>
                    <a:pt x="61" y="372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2;p37"/>
            <p:cNvSpPr/>
            <p:nvPr/>
          </p:nvSpPr>
          <p:spPr>
            <a:xfrm>
              <a:off x="4326386" y="1894460"/>
              <a:ext cx="1050" cy="630067"/>
            </a:xfrm>
            <a:custGeom>
              <a:avLst/>
              <a:gdLst/>
              <a:ahLst/>
              <a:cxnLst/>
              <a:rect l="l" t="t" r="r" b="b"/>
              <a:pathLst>
                <a:path w="62" h="37205" extrusionOk="0">
                  <a:moveTo>
                    <a:pt x="1" y="1"/>
                  </a:moveTo>
                  <a:lnTo>
                    <a:pt x="1" y="37205"/>
                  </a:lnTo>
                  <a:lnTo>
                    <a:pt x="61" y="3720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3;p37"/>
            <p:cNvSpPr/>
            <p:nvPr/>
          </p:nvSpPr>
          <p:spPr>
            <a:xfrm>
              <a:off x="4381989" y="1894460"/>
              <a:ext cx="1558" cy="630067"/>
            </a:xfrm>
            <a:custGeom>
              <a:avLst/>
              <a:gdLst/>
              <a:ahLst/>
              <a:cxnLst/>
              <a:rect l="l" t="t" r="r" b="b"/>
              <a:pathLst>
                <a:path w="92" h="37205" extrusionOk="0">
                  <a:moveTo>
                    <a:pt x="0" y="1"/>
                  </a:moveTo>
                  <a:lnTo>
                    <a:pt x="0" y="37205"/>
                  </a:lnTo>
                  <a:lnTo>
                    <a:pt x="91" y="37205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4;p37"/>
            <p:cNvSpPr/>
            <p:nvPr/>
          </p:nvSpPr>
          <p:spPr>
            <a:xfrm>
              <a:off x="4438609" y="1894460"/>
              <a:ext cx="1558" cy="630067"/>
            </a:xfrm>
            <a:custGeom>
              <a:avLst/>
              <a:gdLst/>
              <a:ahLst/>
              <a:cxnLst/>
              <a:rect l="l" t="t" r="r" b="b"/>
              <a:pathLst>
                <a:path w="92" h="37205" extrusionOk="0">
                  <a:moveTo>
                    <a:pt x="1" y="1"/>
                  </a:moveTo>
                  <a:lnTo>
                    <a:pt x="1" y="37205"/>
                  </a:lnTo>
                  <a:lnTo>
                    <a:pt x="92" y="3720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5;p37"/>
            <p:cNvSpPr/>
            <p:nvPr/>
          </p:nvSpPr>
          <p:spPr>
            <a:xfrm>
              <a:off x="4494720" y="1894460"/>
              <a:ext cx="1050" cy="630067"/>
            </a:xfrm>
            <a:custGeom>
              <a:avLst/>
              <a:gdLst/>
              <a:ahLst/>
              <a:cxnLst/>
              <a:rect l="l" t="t" r="r" b="b"/>
              <a:pathLst>
                <a:path w="62" h="37205" extrusionOk="0">
                  <a:moveTo>
                    <a:pt x="1" y="1"/>
                  </a:moveTo>
                  <a:lnTo>
                    <a:pt x="1" y="37205"/>
                  </a:lnTo>
                  <a:lnTo>
                    <a:pt x="62" y="3720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6;p37"/>
            <p:cNvSpPr/>
            <p:nvPr/>
          </p:nvSpPr>
          <p:spPr>
            <a:xfrm>
              <a:off x="3973240" y="2311965"/>
              <a:ext cx="30381" cy="106047"/>
            </a:xfrm>
            <a:custGeom>
              <a:avLst/>
              <a:gdLst/>
              <a:ahLst/>
              <a:cxnLst/>
              <a:rect l="l" t="t" r="r" b="b"/>
              <a:pathLst>
                <a:path w="1794" h="6262" extrusionOk="0">
                  <a:moveTo>
                    <a:pt x="0" y="0"/>
                  </a:moveTo>
                  <a:lnTo>
                    <a:pt x="0" y="6262"/>
                  </a:lnTo>
                  <a:lnTo>
                    <a:pt x="1793" y="6262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7;p37"/>
            <p:cNvSpPr/>
            <p:nvPr/>
          </p:nvSpPr>
          <p:spPr>
            <a:xfrm>
              <a:off x="4030367" y="2246590"/>
              <a:ext cx="29365" cy="179663"/>
            </a:xfrm>
            <a:custGeom>
              <a:avLst/>
              <a:gdLst/>
              <a:ahLst/>
              <a:cxnLst/>
              <a:rect l="l" t="t" r="r" b="b"/>
              <a:pathLst>
                <a:path w="1734" h="10609" extrusionOk="0">
                  <a:moveTo>
                    <a:pt x="1" y="0"/>
                  </a:moveTo>
                  <a:lnTo>
                    <a:pt x="1" y="10608"/>
                  </a:lnTo>
                  <a:lnTo>
                    <a:pt x="1734" y="106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8;p37"/>
            <p:cNvSpPr/>
            <p:nvPr/>
          </p:nvSpPr>
          <p:spPr>
            <a:xfrm>
              <a:off x="4310432" y="2058677"/>
              <a:ext cx="29873" cy="179663"/>
            </a:xfrm>
            <a:custGeom>
              <a:avLst/>
              <a:gdLst/>
              <a:ahLst/>
              <a:cxnLst/>
              <a:rect l="l" t="t" r="r" b="b"/>
              <a:pathLst>
                <a:path w="1764" h="10609" extrusionOk="0">
                  <a:moveTo>
                    <a:pt x="0" y="1"/>
                  </a:moveTo>
                  <a:lnTo>
                    <a:pt x="0" y="10609"/>
                  </a:lnTo>
                  <a:lnTo>
                    <a:pt x="1763" y="1060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9;p37"/>
            <p:cNvSpPr/>
            <p:nvPr/>
          </p:nvSpPr>
          <p:spPr>
            <a:xfrm>
              <a:off x="4087512" y="2217238"/>
              <a:ext cx="26791" cy="130755"/>
            </a:xfrm>
            <a:custGeom>
              <a:avLst/>
              <a:gdLst/>
              <a:ahLst/>
              <a:cxnLst/>
              <a:rect l="l" t="t" r="r" b="b"/>
              <a:pathLst>
                <a:path w="1582" h="7721" extrusionOk="0">
                  <a:moveTo>
                    <a:pt x="1" y="1"/>
                  </a:moveTo>
                  <a:lnTo>
                    <a:pt x="1" y="7721"/>
                  </a:lnTo>
                  <a:lnTo>
                    <a:pt x="1581" y="7721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0;p37"/>
            <p:cNvSpPr/>
            <p:nvPr/>
          </p:nvSpPr>
          <p:spPr>
            <a:xfrm>
              <a:off x="4142607" y="2140024"/>
              <a:ext cx="29873" cy="179663"/>
            </a:xfrm>
            <a:custGeom>
              <a:avLst/>
              <a:gdLst/>
              <a:ahLst/>
              <a:cxnLst/>
              <a:rect l="l" t="t" r="r" b="b"/>
              <a:pathLst>
                <a:path w="1764" h="10609" extrusionOk="0">
                  <a:moveTo>
                    <a:pt x="0" y="0"/>
                  </a:moveTo>
                  <a:lnTo>
                    <a:pt x="0" y="10608"/>
                  </a:lnTo>
                  <a:lnTo>
                    <a:pt x="1763" y="10608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1;p37"/>
            <p:cNvSpPr/>
            <p:nvPr/>
          </p:nvSpPr>
          <p:spPr>
            <a:xfrm>
              <a:off x="4198718" y="2163702"/>
              <a:ext cx="29348" cy="64878"/>
            </a:xfrm>
            <a:custGeom>
              <a:avLst/>
              <a:gdLst/>
              <a:ahLst/>
              <a:cxnLst/>
              <a:rect l="l" t="t" r="r" b="b"/>
              <a:pathLst>
                <a:path w="1733" h="3831" extrusionOk="0">
                  <a:moveTo>
                    <a:pt x="0" y="0"/>
                  </a:moveTo>
                  <a:lnTo>
                    <a:pt x="0" y="3830"/>
                  </a:lnTo>
                  <a:lnTo>
                    <a:pt x="1733" y="3830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2;p37"/>
            <p:cNvSpPr/>
            <p:nvPr/>
          </p:nvSpPr>
          <p:spPr>
            <a:xfrm>
              <a:off x="4254829" y="2223928"/>
              <a:ext cx="29365" cy="65386"/>
            </a:xfrm>
            <a:custGeom>
              <a:avLst/>
              <a:gdLst/>
              <a:ahLst/>
              <a:cxnLst/>
              <a:rect l="l" t="t" r="r" b="b"/>
              <a:pathLst>
                <a:path w="1734" h="3861" extrusionOk="0">
                  <a:moveTo>
                    <a:pt x="0" y="1"/>
                  </a:moveTo>
                  <a:lnTo>
                    <a:pt x="0" y="3861"/>
                  </a:lnTo>
                  <a:lnTo>
                    <a:pt x="1733" y="386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3;p37"/>
            <p:cNvSpPr/>
            <p:nvPr/>
          </p:nvSpPr>
          <p:spPr>
            <a:xfrm>
              <a:off x="4366543" y="2098834"/>
              <a:ext cx="29873" cy="64878"/>
            </a:xfrm>
            <a:custGeom>
              <a:avLst/>
              <a:gdLst/>
              <a:ahLst/>
              <a:cxnLst/>
              <a:rect l="l" t="t" r="r" b="b"/>
              <a:pathLst>
                <a:path w="1764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1763" y="3830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4;p37"/>
            <p:cNvSpPr/>
            <p:nvPr/>
          </p:nvSpPr>
          <p:spPr>
            <a:xfrm>
              <a:off x="4423162" y="2016979"/>
              <a:ext cx="28857" cy="98342"/>
            </a:xfrm>
            <a:custGeom>
              <a:avLst/>
              <a:gdLst/>
              <a:ahLst/>
              <a:cxnLst/>
              <a:rect l="l" t="t" r="r" b="b"/>
              <a:pathLst>
                <a:path w="1704" h="5807" extrusionOk="0">
                  <a:moveTo>
                    <a:pt x="1" y="1"/>
                  </a:moveTo>
                  <a:lnTo>
                    <a:pt x="1" y="5806"/>
                  </a:lnTo>
                  <a:lnTo>
                    <a:pt x="1703" y="5806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5;p37"/>
            <p:cNvSpPr/>
            <p:nvPr/>
          </p:nvSpPr>
          <p:spPr>
            <a:xfrm>
              <a:off x="4479291" y="1964476"/>
              <a:ext cx="28840" cy="134362"/>
            </a:xfrm>
            <a:custGeom>
              <a:avLst/>
              <a:gdLst/>
              <a:ahLst/>
              <a:cxnLst/>
              <a:rect l="l" t="t" r="r" b="b"/>
              <a:pathLst>
                <a:path w="1703" h="7934" extrusionOk="0">
                  <a:moveTo>
                    <a:pt x="0" y="0"/>
                  </a:moveTo>
                  <a:lnTo>
                    <a:pt x="0" y="7934"/>
                  </a:lnTo>
                  <a:lnTo>
                    <a:pt x="1702" y="7934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6;p37"/>
            <p:cNvSpPr/>
            <p:nvPr/>
          </p:nvSpPr>
          <p:spPr>
            <a:xfrm>
              <a:off x="4080822" y="2022128"/>
              <a:ext cx="40170" cy="33989"/>
            </a:xfrm>
            <a:custGeom>
              <a:avLst/>
              <a:gdLst/>
              <a:ahLst/>
              <a:cxnLst/>
              <a:rect l="l" t="t" r="r" b="b"/>
              <a:pathLst>
                <a:path w="2372" h="2007" extrusionOk="0">
                  <a:moveTo>
                    <a:pt x="1186" y="1"/>
                  </a:moveTo>
                  <a:lnTo>
                    <a:pt x="578" y="1034"/>
                  </a:lnTo>
                  <a:lnTo>
                    <a:pt x="1" y="2007"/>
                  </a:lnTo>
                  <a:lnTo>
                    <a:pt x="2372" y="2007"/>
                  </a:lnTo>
                  <a:lnTo>
                    <a:pt x="1764" y="1034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7;p37"/>
            <p:cNvSpPr/>
            <p:nvPr/>
          </p:nvSpPr>
          <p:spPr>
            <a:xfrm>
              <a:off x="3977356" y="2027277"/>
              <a:ext cx="80306" cy="24725"/>
            </a:xfrm>
            <a:custGeom>
              <a:avLst/>
              <a:gdLst/>
              <a:ahLst/>
              <a:cxnLst/>
              <a:rect l="l" t="t" r="r" b="b"/>
              <a:pathLst>
                <a:path w="4742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4742" y="1460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8;p37"/>
            <p:cNvSpPr/>
            <p:nvPr/>
          </p:nvSpPr>
          <p:spPr>
            <a:xfrm>
              <a:off x="4477224" y="2278498"/>
              <a:ext cx="40170" cy="34514"/>
            </a:xfrm>
            <a:custGeom>
              <a:avLst/>
              <a:gdLst/>
              <a:ahLst/>
              <a:cxnLst/>
              <a:rect l="l" t="t" r="r" b="b"/>
              <a:pathLst>
                <a:path w="2372" h="2038" extrusionOk="0">
                  <a:moveTo>
                    <a:pt x="1186" y="1"/>
                  </a:moveTo>
                  <a:lnTo>
                    <a:pt x="608" y="1004"/>
                  </a:lnTo>
                  <a:lnTo>
                    <a:pt x="0" y="2037"/>
                  </a:lnTo>
                  <a:lnTo>
                    <a:pt x="2371" y="2037"/>
                  </a:lnTo>
                  <a:lnTo>
                    <a:pt x="1794" y="1004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9;p37"/>
            <p:cNvSpPr/>
            <p:nvPr/>
          </p:nvSpPr>
          <p:spPr>
            <a:xfrm>
              <a:off x="4374266" y="2283647"/>
              <a:ext cx="80831" cy="24217"/>
            </a:xfrm>
            <a:custGeom>
              <a:avLst/>
              <a:gdLst/>
              <a:ahLst/>
              <a:cxnLst/>
              <a:rect l="l" t="t" r="r" b="b"/>
              <a:pathLst>
                <a:path w="4773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4772" y="1429"/>
                  </a:lnTo>
                  <a:lnTo>
                    <a:pt x="4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0;p37"/>
            <p:cNvSpPr/>
            <p:nvPr/>
          </p:nvSpPr>
          <p:spPr>
            <a:xfrm>
              <a:off x="4061260" y="1502698"/>
              <a:ext cx="351588" cy="58697"/>
            </a:xfrm>
            <a:custGeom>
              <a:avLst/>
              <a:gdLst/>
              <a:ahLst/>
              <a:cxnLst/>
              <a:rect l="l" t="t" r="r" b="b"/>
              <a:pathLst>
                <a:path w="20761" h="3466" extrusionOk="0">
                  <a:moveTo>
                    <a:pt x="1" y="0"/>
                  </a:moveTo>
                  <a:cubicBezTo>
                    <a:pt x="1" y="1915"/>
                    <a:pt x="1551" y="3466"/>
                    <a:pt x="3435" y="3466"/>
                  </a:cubicBezTo>
                  <a:lnTo>
                    <a:pt x="17265" y="3466"/>
                  </a:lnTo>
                  <a:cubicBezTo>
                    <a:pt x="19180" y="3466"/>
                    <a:pt x="20731" y="1915"/>
                    <a:pt x="20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01;p37"/>
            <p:cNvSpPr/>
            <p:nvPr/>
          </p:nvSpPr>
          <p:spPr>
            <a:xfrm>
              <a:off x="4126635" y="1506305"/>
              <a:ext cx="220341" cy="6181"/>
            </a:xfrm>
            <a:custGeom>
              <a:avLst/>
              <a:gdLst/>
              <a:ahLst/>
              <a:cxnLst/>
              <a:rect l="l" t="t" r="r" b="b"/>
              <a:pathLst>
                <a:path w="13011" h="365" extrusionOk="0">
                  <a:moveTo>
                    <a:pt x="1" y="0"/>
                  </a:moveTo>
                  <a:lnTo>
                    <a:pt x="1" y="365"/>
                  </a:lnTo>
                  <a:lnTo>
                    <a:pt x="13010" y="365"/>
                  </a:lnTo>
                  <a:lnTo>
                    <a:pt x="13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10;p37"/>
          <p:cNvGrpSpPr/>
          <p:nvPr/>
        </p:nvGrpSpPr>
        <p:grpSpPr>
          <a:xfrm>
            <a:off x="8439626" y="3890570"/>
            <a:ext cx="488828" cy="488828"/>
            <a:chOff x="3711125" y="728900"/>
            <a:chExt cx="662100" cy="662100"/>
          </a:xfrm>
        </p:grpSpPr>
        <p:sp>
          <p:nvSpPr>
            <p:cNvPr id="21" name="Google Shape;711;p37"/>
            <p:cNvSpPr/>
            <p:nvPr/>
          </p:nvSpPr>
          <p:spPr>
            <a:xfrm>
              <a:off x="3711125" y="728900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" name="Google Shape;712;p37"/>
            <p:cNvSpPr/>
            <p:nvPr/>
          </p:nvSpPr>
          <p:spPr>
            <a:xfrm>
              <a:off x="3943089" y="889943"/>
              <a:ext cx="221609" cy="340014"/>
            </a:xfrm>
            <a:custGeom>
              <a:avLst/>
              <a:gdLst/>
              <a:ahLst/>
              <a:cxnLst/>
              <a:rect l="l" t="t" r="r" b="b"/>
              <a:pathLst>
                <a:path w="7509" h="11521" extrusionOk="0">
                  <a:moveTo>
                    <a:pt x="3800" y="0"/>
                  </a:moveTo>
                  <a:cubicBezTo>
                    <a:pt x="3344" y="0"/>
                    <a:pt x="2888" y="92"/>
                    <a:pt x="2462" y="244"/>
                  </a:cubicBezTo>
                  <a:cubicBezTo>
                    <a:pt x="2037" y="396"/>
                    <a:pt x="1672" y="578"/>
                    <a:pt x="1368" y="851"/>
                  </a:cubicBezTo>
                  <a:cubicBezTo>
                    <a:pt x="1064" y="1095"/>
                    <a:pt x="821" y="1399"/>
                    <a:pt x="639" y="1763"/>
                  </a:cubicBezTo>
                  <a:cubicBezTo>
                    <a:pt x="456" y="2098"/>
                    <a:pt x="365" y="2462"/>
                    <a:pt x="365" y="2858"/>
                  </a:cubicBezTo>
                  <a:cubicBezTo>
                    <a:pt x="365" y="3283"/>
                    <a:pt x="456" y="3678"/>
                    <a:pt x="608" y="4073"/>
                  </a:cubicBezTo>
                  <a:cubicBezTo>
                    <a:pt x="760" y="4438"/>
                    <a:pt x="912" y="4833"/>
                    <a:pt x="1095" y="5198"/>
                  </a:cubicBezTo>
                  <a:lnTo>
                    <a:pt x="152" y="5198"/>
                  </a:lnTo>
                  <a:lnTo>
                    <a:pt x="152" y="7143"/>
                  </a:lnTo>
                  <a:lnTo>
                    <a:pt x="1551" y="7143"/>
                  </a:lnTo>
                  <a:cubicBezTo>
                    <a:pt x="1520" y="7599"/>
                    <a:pt x="1368" y="8055"/>
                    <a:pt x="1095" y="8511"/>
                  </a:cubicBezTo>
                  <a:cubicBezTo>
                    <a:pt x="791" y="8937"/>
                    <a:pt x="456" y="9301"/>
                    <a:pt x="0" y="9636"/>
                  </a:cubicBezTo>
                  <a:lnTo>
                    <a:pt x="517" y="11429"/>
                  </a:lnTo>
                  <a:cubicBezTo>
                    <a:pt x="912" y="11308"/>
                    <a:pt x="1277" y="11247"/>
                    <a:pt x="1672" y="11156"/>
                  </a:cubicBezTo>
                  <a:cubicBezTo>
                    <a:pt x="2037" y="11095"/>
                    <a:pt x="2402" y="11064"/>
                    <a:pt x="2706" y="11064"/>
                  </a:cubicBezTo>
                  <a:cubicBezTo>
                    <a:pt x="2949" y="11064"/>
                    <a:pt x="3192" y="11095"/>
                    <a:pt x="3465" y="11125"/>
                  </a:cubicBezTo>
                  <a:cubicBezTo>
                    <a:pt x="3678" y="11156"/>
                    <a:pt x="3952" y="11216"/>
                    <a:pt x="4225" y="11277"/>
                  </a:cubicBezTo>
                  <a:cubicBezTo>
                    <a:pt x="4469" y="11308"/>
                    <a:pt x="4742" y="11399"/>
                    <a:pt x="4985" y="11429"/>
                  </a:cubicBezTo>
                  <a:cubicBezTo>
                    <a:pt x="5198" y="11460"/>
                    <a:pt x="5472" y="11520"/>
                    <a:pt x="5684" y="11520"/>
                  </a:cubicBezTo>
                  <a:cubicBezTo>
                    <a:pt x="5988" y="11520"/>
                    <a:pt x="6292" y="11429"/>
                    <a:pt x="6657" y="11368"/>
                  </a:cubicBezTo>
                  <a:cubicBezTo>
                    <a:pt x="6991" y="11247"/>
                    <a:pt x="7295" y="11125"/>
                    <a:pt x="7508" y="10973"/>
                  </a:cubicBezTo>
                  <a:lnTo>
                    <a:pt x="6900" y="9119"/>
                  </a:lnTo>
                  <a:cubicBezTo>
                    <a:pt x="6687" y="9180"/>
                    <a:pt x="6505" y="9241"/>
                    <a:pt x="6353" y="9271"/>
                  </a:cubicBezTo>
                  <a:cubicBezTo>
                    <a:pt x="6201" y="9301"/>
                    <a:pt x="5988" y="9301"/>
                    <a:pt x="5806" y="9301"/>
                  </a:cubicBezTo>
                  <a:cubicBezTo>
                    <a:pt x="5472" y="9301"/>
                    <a:pt x="5137" y="9271"/>
                    <a:pt x="4772" y="9180"/>
                  </a:cubicBezTo>
                  <a:cubicBezTo>
                    <a:pt x="4438" y="9119"/>
                    <a:pt x="4104" y="9089"/>
                    <a:pt x="3709" y="9089"/>
                  </a:cubicBezTo>
                  <a:cubicBezTo>
                    <a:pt x="3557" y="9089"/>
                    <a:pt x="3374" y="9089"/>
                    <a:pt x="3192" y="9119"/>
                  </a:cubicBezTo>
                  <a:cubicBezTo>
                    <a:pt x="3010" y="9149"/>
                    <a:pt x="2766" y="9241"/>
                    <a:pt x="2554" y="9301"/>
                  </a:cubicBezTo>
                  <a:cubicBezTo>
                    <a:pt x="2918" y="8906"/>
                    <a:pt x="3192" y="8511"/>
                    <a:pt x="3374" y="8177"/>
                  </a:cubicBezTo>
                  <a:cubicBezTo>
                    <a:pt x="3557" y="7842"/>
                    <a:pt x="3678" y="7447"/>
                    <a:pt x="3709" y="7083"/>
                  </a:cubicBezTo>
                  <a:lnTo>
                    <a:pt x="6353" y="7083"/>
                  </a:lnTo>
                  <a:lnTo>
                    <a:pt x="6353" y="5198"/>
                  </a:lnTo>
                  <a:lnTo>
                    <a:pt x="3405" y="5198"/>
                  </a:lnTo>
                  <a:cubicBezTo>
                    <a:pt x="3253" y="4803"/>
                    <a:pt x="3101" y="4438"/>
                    <a:pt x="2918" y="4104"/>
                  </a:cubicBezTo>
                  <a:cubicBezTo>
                    <a:pt x="2736" y="3769"/>
                    <a:pt x="2645" y="3465"/>
                    <a:pt x="2645" y="3131"/>
                  </a:cubicBezTo>
                  <a:cubicBezTo>
                    <a:pt x="2645" y="2766"/>
                    <a:pt x="2736" y="2523"/>
                    <a:pt x="2949" y="2310"/>
                  </a:cubicBezTo>
                  <a:cubicBezTo>
                    <a:pt x="3192" y="2128"/>
                    <a:pt x="3465" y="2006"/>
                    <a:pt x="3800" y="2006"/>
                  </a:cubicBezTo>
                  <a:cubicBezTo>
                    <a:pt x="4134" y="2006"/>
                    <a:pt x="4529" y="2128"/>
                    <a:pt x="4924" y="2371"/>
                  </a:cubicBezTo>
                  <a:cubicBezTo>
                    <a:pt x="5320" y="2584"/>
                    <a:pt x="5654" y="2858"/>
                    <a:pt x="5928" y="3192"/>
                  </a:cubicBezTo>
                  <a:lnTo>
                    <a:pt x="7204" y="1642"/>
                  </a:lnTo>
                  <a:cubicBezTo>
                    <a:pt x="6809" y="1095"/>
                    <a:pt x="6292" y="699"/>
                    <a:pt x="5684" y="426"/>
                  </a:cubicBezTo>
                  <a:cubicBezTo>
                    <a:pt x="5076" y="152"/>
                    <a:pt x="4438" y="0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371600" y="3769642"/>
            <a:ext cx="4495800" cy="11668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GB" sz="1800">
                <a:solidFill>
                  <a:schemeClr val="tx1"/>
                </a:solidFill>
              </a:rPr>
              <a:t>feature volume has negative coefficient of correlations on open, close, low, and high, and thus, we exclude it from our final calculations</a:t>
            </a:r>
          </a:p>
        </p:txBody>
      </p:sp>
      <p:grpSp>
        <p:nvGrpSpPr>
          <p:cNvPr id="80" name="Google Shape;925;p33"/>
          <p:cNvGrpSpPr/>
          <p:nvPr/>
        </p:nvGrpSpPr>
        <p:grpSpPr>
          <a:xfrm rot="16649901" flipH="1">
            <a:off x="741691" y="3601581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81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3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14400" y="1200150"/>
            <a:ext cx="73152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47800" y="1504950"/>
            <a:ext cx="6248400" cy="961250"/>
          </a:xfrm>
          <a:prstGeom prst="roundRect">
            <a:avLst/>
          </a:prstGeom>
          <a:solidFill>
            <a:schemeClr val="accent2"/>
          </a:solidFill>
        </p:spPr>
        <p:txBody>
          <a:bodyPr/>
          <a:lstStyle/>
          <a:p>
            <a:pPr marL="152400" indent="0">
              <a:buNone/>
            </a:pPr>
            <a:r>
              <a:rPr lang="en-GB" sz="1800">
                <a:solidFill>
                  <a:schemeClr val="tx1"/>
                </a:solidFill>
              </a:rPr>
              <a:t>With the number of iterations limited to 10000, the final evaluation metrics nearly approach those of sklearn’s.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24150"/>
            <a:ext cx="6248400" cy="990738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16" name="Google Shape;784;p40"/>
          <p:cNvSpPr/>
          <p:nvPr/>
        </p:nvSpPr>
        <p:spPr>
          <a:xfrm>
            <a:off x="457200" y="1504950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067;p47"/>
          <p:cNvGrpSpPr/>
          <p:nvPr/>
        </p:nvGrpSpPr>
        <p:grpSpPr>
          <a:xfrm>
            <a:off x="7398922" y="3501034"/>
            <a:ext cx="517628" cy="493316"/>
            <a:chOff x="2527463" y="230524"/>
            <a:chExt cx="326130" cy="303931"/>
          </a:xfrm>
          <a:solidFill>
            <a:schemeClr val="tx1"/>
          </a:solidFill>
        </p:grpSpPr>
        <p:sp>
          <p:nvSpPr>
            <p:cNvPr id="18" name="Google Shape;1068;p47"/>
            <p:cNvSpPr/>
            <p:nvPr/>
          </p:nvSpPr>
          <p:spPr>
            <a:xfrm>
              <a:off x="2527463" y="230524"/>
              <a:ext cx="326130" cy="303931"/>
            </a:xfrm>
            <a:custGeom>
              <a:avLst/>
              <a:gdLst/>
              <a:ahLst/>
              <a:cxnLst/>
              <a:rect l="l" t="t" r="r" b="b"/>
              <a:pathLst>
                <a:path w="120011" h="111842" extrusionOk="0">
                  <a:moveTo>
                    <a:pt x="67328" y="6657"/>
                  </a:moveTo>
                  <a:cubicBezTo>
                    <a:pt x="102185" y="6657"/>
                    <a:pt x="120011" y="49943"/>
                    <a:pt x="95314" y="74873"/>
                  </a:cubicBezTo>
                  <a:cubicBezTo>
                    <a:pt x="87741" y="82579"/>
                    <a:pt x="77221" y="86582"/>
                    <a:pt x="66762" y="86582"/>
                  </a:cubicBezTo>
                  <a:cubicBezTo>
                    <a:pt x="58831" y="86582"/>
                    <a:pt x="50936" y="84280"/>
                    <a:pt x="44387" y="79545"/>
                  </a:cubicBezTo>
                  <a:cubicBezTo>
                    <a:pt x="12382" y="57118"/>
                    <a:pt x="27800" y="6658"/>
                    <a:pt x="67047" y="6658"/>
                  </a:cubicBezTo>
                  <a:cubicBezTo>
                    <a:pt x="67141" y="6658"/>
                    <a:pt x="67235" y="6657"/>
                    <a:pt x="67328" y="6657"/>
                  </a:cubicBezTo>
                  <a:close/>
                  <a:moveTo>
                    <a:pt x="30370" y="75574"/>
                  </a:moveTo>
                  <a:cubicBezTo>
                    <a:pt x="32473" y="78143"/>
                    <a:pt x="34809" y="80480"/>
                    <a:pt x="37145" y="82582"/>
                  </a:cubicBezTo>
                  <a:lnTo>
                    <a:pt x="32706" y="87254"/>
                  </a:lnTo>
                  <a:lnTo>
                    <a:pt x="25698" y="80246"/>
                  </a:lnTo>
                  <a:lnTo>
                    <a:pt x="30370" y="75574"/>
                  </a:lnTo>
                  <a:close/>
                  <a:moveTo>
                    <a:pt x="21259" y="84918"/>
                  </a:moveTo>
                  <a:lnTo>
                    <a:pt x="28268" y="91927"/>
                  </a:lnTo>
                  <a:lnTo>
                    <a:pt x="16120" y="104074"/>
                  </a:lnTo>
                  <a:cubicBezTo>
                    <a:pt x="15185" y="105009"/>
                    <a:pt x="13900" y="105476"/>
                    <a:pt x="12645" y="105476"/>
                  </a:cubicBezTo>
                  <a:cubicBezTo>
                    <a:pt x="11389" y="105476"/>
                    <a:pt x="10163" y="105009"/>
                    <a:pt x="9345" y="104074"/>
                  </a:cubicBezTo>
                  <a:cubicBezTo>
                    <a:pt x="7710" y="102205"/>
                    <a:pt x="7710" y="99169"/>
                    <a:pt x="9345" y="97066"/>
                  </a:cubicBezTo>
                  <a:lnTo>
                    <a:pt x="21259" y="84918"/>
                  </a:lnTo>
                  <a:close/>
                  <a:moveTo>
                    <a:pt x="66989" y="0"/>
                  </a:moveTo>
                  <a:cubicBezTo>
                    <a:pt x="54841" y="0"/>
                    <a:pt x="42635" y="4556"/>
                    <a:pt x="33874" y="13667"/>
                  </a:cubicBezTo>
                  <a:cubicBezTo>
                    <a:pt x="18923" y="28150"/>
                    <a:pt x="16120" y="52680"/>
                    <a:pt x="26632" y="70201"/>
                  </a:cubicBezTo>
                  <a:lnTo>
                    <a:pt x="4439" y="92394"/>
                  </a:lnTo>
                  <a:cubicBezTo>
                    <a:pt x="1" y="96832"/>
                    <a:pt x="1" y="104074"/>
                    <a:pt x="4439" y="108513"/>
                  </a:cubicBezTo>
                  <a:cubicBezTo>
                    <a:pt x="6542" y="110732"/>
                    <a:pt x="9520" y="111842"/>
                    <a:pt x="12470" y="111842"/>
                  </a:cubicBezTo>
                  <a:cubicBezTo>
                    <a:pt x="15419" y="111842"/>
                    <a:pt x="18339" y="110732"/>
                    <a:pt x="20325" y="108513"/>
                  </a:cubicBezTo>
                  <a:lnTo>
                    <a:pt x="34809" y="94029"/>
                  </a:lnTo>
                  <a:lnTo>
                    <a:pt x="42284" y="86320"/>
                  </a:lnTo>
                  <a:cubicBezTo>
                    <a:pt x="49410" y="90786"/>
                    <a:pt x="57734" y="92971"/>
                    <a:pt x="66093" y="92971"/>
                  </a:cubicBezTo>
                  <a:cubicBezTo>
                    <a:pt x="78286" y="92971"/>
                    <a:pt x="90554" y="88320"/>
                    <a:pt x="99286" y="79312"/>
                  </a:cubicBezTo>
                  <a:cubicBezTo>
                    <a:pt x="117741" y="62024"/>
                    <a:pt x="117741" y="30954"/>
                    <a:pt x="99753" y="13667"/>
                  </a:cubicBezTo>
                  <a:cubicBezTo>
                    <a:pt x="91226" y="4556"/>
                    <a:pt x="79137" y="0"/>
                    <a:pt x="66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9;p47"/>
            <p:cNvSpPr/>
            <p:nvPr/>
          </p:nvSpPr>
          <p:spPr>
            <a:xfrm>
              <a:off x="2619516" y="268931"/>
              <a:ext cx="177121" cy="176488"/>
            </a:xfrm>
            <a:custGeom>
              <a:avLst/>
              <a:gdLst/>
              <a:ahLst/>
              <a:cxnLst/>
              <a:rect l="l" t="t" r="r" b="b"/>
              <a:pathLst>
                <a:path w="65178" h="64945" extrusionOk="0">
                  <a:moveTo>
                    <a:pt x="36210" y="6775"/>
                  </a:moveTo>
                  <a:cubicBezTo>
                    <a:pt x="47657" y="7944"/>
                    <a:pt x="57235" y="17989"/>
                    <a:pt x="58403" y="28969"/>
                  </a:cubicBezTo>
                  <a:lnTo>
                    <a:pt x="47657" y="28969"/>
                  </a:lnTo>
                  <a:cubicBezTo>
                    <a:pt x="43219" y="29202"/>
                    <a:pt x="43219" y="35510"/>
                    <a:pt x="47657" y="35743"/>
                  </a:cubicBezTo>
                  <a:lnTo>
                    <a:pt x="58403" y="35743"/>
                  </a:lnTo>
                  <a:cubicBezTo>
                    <a:pt x="57702" y="40883"/>
                    <a:pt x="55133" y="46490"/>
                    <a:pt x="51161" y="50695"/>
                  </a:cubicBezTo>
                  <a:cubicBezTo>
                    <a:pt x="46956" y="54666"/>
                    <a:pt x="41817" y="57236"/>
                    <a:pt x="36210" y="57937"/>
                  </a:cubicBezTo>
                  <a:lnTo>
                    <a:pt x="36210" y="47190"/>
                  </a:lnTo>
                  <a:cubicBezTo>
                    <a:pt x="36210" y="45321"/>
                    <a:pt x="34808" y="43920"/>
                    <a:pt x="32940" y="43920"/>
                  </a:cubicBezTo>
                  <a:cubicBezTo>
                    <a:pt x="31304" y="43920"/>
                    <a:pt x="29669" y="45321"/>
                    <a:pt x="29669" y="47190"/>
                  </a:cubicBezTo>
                  <a:lnTo>
                    <a:pt x="29669" y="57937"/>
                  </a:lnTo>
                  <a:cubicBezTo>
                    <a:pt x="18456" y="56768"/>
                    <a:pt x="8644" y="46723"/>
                    <a:pt x="7476" y="35743"/>
                  </a:cubicBezTo>
                  <a:lnTo>
                    <a:pt x="18456" y="35743"/>
                  </a:lnTo>
                  <a:cubicBezTo>
                    <a:pt x="22661" y="35510"/>
                    <a:pt x="22661" y="29202"/>
                    <a:pt x="18456" y="28969"/>
                  </a:cubicBezTo>
                  <a:lnTo>
                    <a:pt x="7476" y="28969"/>
                  </a:lnTo>
                  <a:cubicBezTo>
                    <a:pt x="8644" y="17989"/>
                    <a:pt x="18456" y="7944"/>
                    <a:pt x="29669" y="6775"/>
                  </a:cubicBezTo>
                  <a:lnTo>
                    <a:pt x="29669" y="17989"/>
                  </a:lnTo>
                  <a:cubicBezTo>
                    <a:pt x="29669" y="19624"/>
                    <a:pt x="31304" y="21026"/>
                    <a:pt x="32940" y="21026"/>
                  </a:cubicBezTo>
                  <a:cubicBezTo>
                    <a:pt x="34808" y="21026"/>
                    <a:pt x="36210" y="19624"/>
                    <a:pt x="36210" y="17989"/>
                  </a:cubicBezTo>
                  <a:lnTo>
                    <a:pt x="36210" y="6775"/>
                  </a:lnTo>
                  <a:close/>
                  <a:moveTo>
                    <a:pt x="32706" y="1"/>
                  </a:moveTo>
                  <a:cubicBezTo>
                    <a:pt x="13783" y="1"/>
                    <a:pt x="0" y="15886"/>
                    <a:pt x="467" y="33407"/>
                  </a:cubicBezTo>
                  <a:cubicBezTo>
                    <a:pt x="1168" y="51162"/>
                    <a:pt x="15652" y="64945"/>
                    <a:pt x="32706" y="64945"/>
                  </a:cubicBezTo>
                  <a:cubicBezTo>
                    <a:pt x="51629" y="64711"/>
                    <a:pt x="65178" y="49293"/>
                    <a:pt x="65178" y="32473"/>
                  </a:cubicBezTo>
                  <a:cubicBezTo>
                    <a:pt x="64711" y="14017"/>
                    <a:pt x="50227" y="1"/>
                    <a:pt x="327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0;p47"/>
            <p:cNvSpPr/>
            <p:nvPr/>
          </p:nvSpPr>
          <p:spPr>
            <a:xfrm>
              <a:off x="2696964" y="347651"/>
              <a:ext cx="24129" cy="17778"/>
            </a:xfrm>
            <a:custGeom>
              <a:avLst/>
              <a:gdLst/>
              <a:ahLst/>
              <a:cxnLst/>
              <a:rect l="l" t="t" r="r" b="b"/>
              <a:pathLst>
                <a:path w="8879" h="6542" extrusionOk="0">
                  <a:moveTo>
                    <a:pt x="4440" y="1"/>
                  </a:moveTo>
                  <a:cubicBezTo>
                    <a:pt x="1" y="234"/>
                    <a:pt x="1" y="6542"/>
                    <a:pt x="4440" y="6542"/>
                  </a:cubicBezTo>
                  <a:cubicBezTo>
                    <a:pt x="8878" y="6542"/>
                    <a:pt x="8878" y="234"/>
                    <a:pt x="44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50;p37"/>
          <p:cNvGrpSpPr/>
          <p:nvPr/>
        </p:nvGrpSpPr>
        <p:grpSpPr>
          <a:xfrm>
            <a:off x="7315200" y="147712"/>
            <a:ext cx="1542000" cy="1212600"/>
            <a:chOff x="7602000" y="1166663"/>
            <a:chExt cx="1542000" cy="1212600"/>
          </a:xfrm>
        </p:grpSpPr>
        <p:sp>
          <p:nvSpPr>
            <p:cNvPr id="22" name="Google Shape;651;p37"/>
            <p:cNvSpPr/>
            <p:nvPr/>
          </p:nvSpPr>
          <p:spPr>
            <a:xfrm>
              <a:off x="7602000" y="1166663"/>
              <a:ext cx="1542000" cy="1212600"/>
            </a:xfrm>
            <a:prstGeom prst="roundRect">
              <a:avLst>
                <a:gd name="adj" fmla="val 13927"/>
              </a:avLst>
            </a:prstGeom>
            <a:solidFill>
              <a:srgbClr val="5FD3F6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" name="Google Shape;652;p37"/>
            <p:cNvSpPr/>
            <p:nvPr/>
          </p:nvSpPr>
          <p:spPr>
            <a:xfrm>
              <a:off x="7936588" y="13457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" name="Google Shape;653;p37"/>
            <p:cNvSpPr/>
            <p:nvPr/>
          </p:nvSpPr>
          <p:spPr>
            <a:xfrm>
              <a:off x="7965989" y="13195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5" name="Google Shape;654;p37"/>
            <p:cNvSpPr/>
            <p:nvPr/>
          </p:nvSpPr>
          <p:spPr>
            <a:xfrm>
              <a:off x="8948172" y="1263750"/>
              <a:ext cx="83700" cy="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6" name="Google Shape;655;p37"/>
            <p:cNvSpPr/>
            <p:nvPr/>
          </p:nvSpPr>
          <p:spPr>
            <a:xfrm>
              <a:off x="8820975" y="1263750"/>
              <a:ext cx="83700" cy="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8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650;p37"/>
          <p:cNvGrpSpPr/>
          <p:nvPr/>
        </p:nvGrpSpPr>
        <p:grpSpPr>
          <a:xfrm>
            <a:off x="2197712" y="390860"/>
            <a:ext cx="1542000" cy="1212600"/>
            <a:chOff x="7602000" y="1166663"/>
            <a:chExt cx="1542000" cy="1212600"/>
          </a:xfrm>
        </p:grpSpPr>
        <p:sp>
          <p:nvSpPr>
            <p:cNvPr id="22" name="Google Shape;651;p37"/>
            <p:cNvSpPr/>
            <p:nvPr/>
          </p:nvSpPr>
          <p:spPr>
            <a:xfrm>
              <a:off x="7602000" y="1166663"/>
              <a:ext cx="1542000" cy="1212600"/>
            </a:xfrm>
            <a:prstGeom prst="roundRect">
              <a:avLst>
                <a:gd name="adj" fmla="val 13927"/>
              </a:avLst>
            </a:prstGeom>
            <a:solidFill>
              <a:srgbClr val="5FD3F6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" name="Google Shape;652;p37"/>
            <p:cNvSpPr/>
            <p:nvPr/>
          </p:nvSpPr>
          <p:spPr>
            <a:xfrm>
              <a:off x="7936588" y="13457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" name="Google Shape;653;p37"/>
            <p:cNvSpPr/>
            <p:nvPr/>
          </p:nvSpPr>
          <p:spPr>
            <a:xfrm>
              <a:off x="7965989" y="13195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5" name="Google Shape;654;p37"/>
            <p:cNvSpPr/>
            <p:nvPr/>
          </p:nvSpPr>
          <p:spPr>
            <a:xfrm>
              <a:off x="8948172" y="1263750"/>
              <a:ext cx="83700" cy="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6" name="Google Shape;655;p37"/>
            <p:cNvSpPr/>
            <p:nvPr/>
          </p:nvSpPr>
          <p:spPr>
            <a:xfrm>
              <a:off x="8820975" y="1263750"/>
              <a:ext cx="83700" cy="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59783" y="1123950"/>
            <a:ext cx="3077788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5677" y="1546750"/>
            <a:ext cx="2286000" cy="2050000"/>
          </a:xfrm>
          <a:prstGeom prst="roundRect">
            <a:avLst/>
          </a:prstGeom>
          <a:solidFill>
            <a:schemeClr val="accent2"/>
          </a:solidFill>
        </p:spPr>
        <p:txBody>
          <a:bodyPr/>
          <a:lstStyle/>
          <a:p>
            <a:pPr marL="152400" indent="0">
              <a:buNone/>
            </a:pPr>
            <a:r>
              <a:rPr lang="en-GB" sz="1800">
                <a:solidFill>
                  <a:schemeClr val="tx1"/>
                </a:solidFill>
              </a:rPr>
              <a:t>Figure 4 shows a considerable similarity between the estimation of two models</a:t>
            </a:r>
          </a:p>
        </p:txBody>
      </p:sp>
      <p:sp>
        <p:nvSpPr>
          <p:cNvPr id="16" name="Google Shape;784;p40"/>
          <p:cNvSpPr/>
          <p:nvPr/>
        </p:nvSpPr>
        <p:spPr>
          <a:xfrm>
            <a:off x="8107105" y="3638550"/>
            <a:ext cx="757316" cy="755674"/>
          </a:xfrm>
          <a:custGeom>
            <a:avLst/>
            <a:gdLst/>
            <a:ahLst/>
            <a:cxnLst/>
            <a:rect l="l" t="t" r="r" b="b"/>
            <a:pathLst>
              <a:path w="13831" h="13801" extrusionOk="0">
                <a:moveTo>
                  <a:pt x="7023" y="3922"/>
                </a:moveTo>
                <a:cubicBezTo>
                  <a:pt x="7173" y="3922"/>
                  <a:pt x="7325" y="3932"/>
                  <a:pt x="7477" y="3952"/>
                </a:cubicBezTo>
                <a:cubicBezTo>
                  <a:pt x="7569" y="3952"/>
                  <a:pt x="7660" y="3982"/>
                  <a:pt x="7751" y="4043"/>
                </a:cubicBezTo>
                <a:cubicBezTo>
                  <a:pt x="7964" y="4104"/>
                  <a:pt x="8176" y="4195"/>
                  <a:pt x="8389" y="4286"/>
                </a:cubicBezTo>
                <a:cubicBezTo>
                  <a:pt x="8876" y="4560"/>
                  <a:pt x="9271" y="4985"/>
                  <a:pt x="9514" y="5441"/>
                </a:cubicBezTo>
                <a:cubicBezTo>
                  <a:pt x="9635" y="5624"/>
                  <a:pt x="9727" y="5867"/>
                  <a:pt x="9787" y="6080"/>
                </a:cubicBezTo>
                <a:cubicBezTo>
                  <a:pt x="9909" y="6505"/>
                  <a:pt x="9939" y="6961"/>
                  <a:pt x="9879" y="7417"/>
                </a:cubicBezTo>
                <a:cubicBezTo>
                  <a:pt x="9879" y="7508"/>
                  <a:pt x="9818" y="7599"/>
                  <a:pt x="9787" y="7691"/>
                </a:cubicBezTo>
                <a:cubicBezTo>
                  <a:pt x="9727" y="7903"/>
                  <a:pt x="9635" y="8116"/>
                  <a:pt x="9514" y="8329"/>
                </a:cubicBezTo>
                <a:cubicBezTo>
                  <a:pt x="9271" y="8815"/>
                  <a:pt x="8845" y="9210"/>
                  <a:pt x="8389" y="9484"/>
                </a:cubicBezTo>
                <a:cubicBezTo>
                  <a:pt x="8207" y="9575"/>
                  <a:pt x="7964" y="9666"/>
                  <a:pt x="7751" y="9727"/>
                </a:cubicBezTo>
                <a:cubicBezTo>
                  <a:pt x="7467" y="9808"/>
                  <a:pt x="7170" y="9849"/>
                  <a:pt x="6868" y="9849"/>
                </a:cubicBezTo>
                <a:cubicBezTo>
                  <a:pt x="6717" y="9849"/>
                  <a:pt x="6566" y="9839"/>
                  <a:pt x="6414" y="9818"/>
                </a:cubicBezTo>
                <a:cubicBezTo>
                  <a:pt x="6353" y="9818"/>
                  <a:pt x="6231" y="9788"/>
                  <a:pt x="6140" y="9727"/>
                </a:cubicBezTo>
                <a:cubicBezTo>
                  <a:pt x="5927" y="9666"/>
                  <a:pt x="5745" y="9575"/>
                  <a:pt x="5502" y="9484"/>
                </a:cubicBezTo>
                <a:cubicBezTo>
                  <a:pt x="5015" y="9210"/>
                  <a:pt x="4620" y="8815"/>
                  <a:pt x="4377" y="8329"/>
                </a:cubicBezTo>
                <a:cubicBezTo>
                  <a:pt x="4255" y="8147"/>
                  <a:pt x="4164" y="7903"/>
                  <a:pt x="4103" y="7691"/>
                </a:cubicBezTo>
                <a:cubicBezTo>
                  <a:pt x="3982" y="7265"/>
                  <a:pt x="3951" y="6809"/>
                  <a:pt x="4012" y="6353"/>
                </a:cubicBezTo>
                <a:cubicBezTo>
                  <a:pt x="4012" y="6262"/>
                  <a:pt x="4073" y="6171"/>
                  <a:pt x="4103" y="6080"/>
                </a:cubicBezTo>
                <a:cubicBezTo>
                  <a:pt x="4164" y="5867"/>
                  <a:pt x="4255" y="5654"/>
                  <a:pt x="4377" y="5441"/>
                </a:cubicBezTo>
                <a:cubicBezTo>
                  <a:pt x="4620" y="4955"/>
                  <a:pt x="5046" y="4560"/>
                  <a:pt x="5502" y="4286"/>
                </a:cubicBezTo>
                <a:cubicBezTo>
                  <a:pt x="5684" y="4195"/>
                  <a:pt x="5927" y="4104"/>
                  <a:pt x="6140" y="4043"/>
                </a:cubicBezTo>
                <a:cubicBezTo>
                  <a:pt x="6424" y="3962"/>
                  <a:pt x="6721" y="3922"/>
                  <a:pt x="7023" y="3922"/>
                </a:cubicBezTo>
                <a:close/>
                <a:moveTo>
                  <a:pt x="6079" y="1"/>
                </a:moveTo>
                <a:lnTo>
                  <a:pt x="6079" y="1885"/>
                </a:lnTo>
                <a:cubicBezTo>
                  <a:pt x="5258" y="1976"/>
                  <a:pt x="4499" y="2341"/>
                  <a:pt x="3860" y="2797"/>
                </a:cubicBezTo>
                <a:lnTo>
                  <a:pt x="2523" y="1460"/>
                </a:lnTo>
                <a:lnTo>
                  <a:pt x="1398" y="2584"/>
                </a:lnTo>
                <a:lnTo>
                  <a:pt x="2736" y="3922"/>
                </a:lnTo>
                <a:cubicBezTo>
                  <a:pt x="2310" y="4530"/>
                  <a:pt x="1976" y="5229"/>
                  <a:pt x="1854" y="6019"/>
                </a:cubicBezTo>
                <a:lnTo>
                  <a:pt x="1854" y="6140"/>
                </a:lnTo>
                <a:lnTo>
                  <a:pt x="0" y="6140"/>
                </a:lnTo>
                <a:lnTo>
                  <a:pt x="0" y="7751"/>
                </a:lnTo>
                <a:lnTo>
                  <a:pt x="1854" y="7751"/>
                </a:lnTo>
                <a:cubicBezTo>
                  <a:pt x="1976" y="8572"/>
                  <a:pt x="2310" y="9332"/>
                  <a:pt x="2766" y="9940"/>
                </a:cubicBezTo>
                <a:lnTo>
                  <a:pt x="1429" y="11247"/>
                </a:lnTo>
                <a:lnTo>
                  <a:pt x="2584" y="12402"/>
                </a:lnTo>
                <a:lnTo>
                  <a:pt x="3891" y="11065"/>
                </a:lnTo>
                <a:cubicBezTo>
                  <a:pt x="4499" y="11490"/>
                  <a:pt x="5198" y="11824"/>
                  <a:pt x="5988" y="11946"/>
                </a:cubicBezTo>
                <a:lnTo>
                  <a:pt x="6110" y="11946"/>
                </a:lnTo>
                <a:lnTo>
                  <a:pt x="6110" y="13800"/>
                </a:lnTo>
                <a:lnTo>
                  <a:pt x="7751" y="13800"/>
                </a:lnTo>
                <a:lnTo>
                  <a:pt x="7751" y="11946"/>
                </a:lnTo>
                <a:cubicBezTo>
                  <a:pt x="8541" y="11824"/>
                  <a:pt x="9301" y="11490"/>
                  <a:pt x="9909" y="11034"/>
                </a:cubicBezTo>
                <a:lnTo>
                  <a:pt x="11246" y="12372"/>
                </a:lnTo>
                <a:lnTo>
                  <a:pt x="12371" y="11217"/>
                </a:lnTo>
                <a:lnTo>
                  <a:pt x="11034" y="9879"/>
                </a:lnTo>
                <a:cubicBezTo>
                  <a:pt x="11490" y="9271"/>
                  <a:pt x="11794" y="8603"/>
                  <a:pt x="11915" y="7812"/>
                </a:cubicBezTo>
                <a:cubicBezTo>
                  <a:pt x="11976" y="7751"/>
                  <a:pt x="11976" y="7751"/>
                  <a:pt x="11976" y="7721"/>
                </a:cubicBezTo>
                <a:lnTo>
                  <a:pt x="13830" y="7721"/>
                </a:lnTo>
                <a:lnTo>
                  <a:pt x="13830" y="6080"/>
                </a:lnTo>
                <a:lnTo>
                  <a:pt x="11976" y="6080"/>
                </a:lnTo>
                <a:cubicBezTo>
                  <a:pt x="11854" y="5289"/>
                  <a:pt x="11520" y="4530"/>
                  <a:pt x="11034" y="3891"/>
                </a:cubicBezTo>
                <a:lnTo>
                  <a:pt x="12371" y="2554"/>
                </a:lnTo>
                <a:lnTo>
                  <a:pt x="11246" y="1429"/>
                </a:lnTo>
                <a:lnTo>
                  <a:pt x="9909" y="2736"/>
                </a:lnTo>
                <a:cubicBezTo>
                  <a:pt x="9301" y="2341"/>
                  <a:pt x="8602" y="1976"/>
                  <a:pt x="7812" y="1885"/>
                </a:cubicBezTo>
                <a:lnTo>
                  <a:pt x="7690" y="1885"/>
                </a:lnTo>
                <a:lnTo>
                  <a:pt x="7690" y="1"/>
                </a:ln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Picture 32" descr="A graph of a line&#10;&#10;Description automatically generated with medium confidence"/>
          <p:cNvPicPr/>
          <p:nvPr/>
        </p:nvPicPr>
        <p:blipFill>
          <a:blip r:embed="rId3"/>
          <a:stretch>
            <a:fillRect/>
          </a:stretch>
        </p:blipFill>
        <p:spPr>
          <a:xfrm>
            <a:off x="3466812" y="1142683"/>
            <a:ext cx="5397609" cy="2858135"/>
          </a:xfrm>
          <a:prstGeom prst="roundRect">
            <a:avLst/>
          </a:prstGeom>
        </p:spPr>
      </p:pic>
      <p:grpSp>
        <p:nvGrpSpPr>
          <p:cNvPr id="34" name="Google Shape;710;p37"/>
          <p:cNvGrpSpPr/>
          <p:nvPr/>
        </p:nvGrpSpPr>
        <p:grpSpPr>
          <a:xfrm>
            <a:off x="2421843" y="3724611"/>
            <a:ext cx="488828" cy="488828"/>
            <a:chOff x="3711125" y="728900"/>
            <a:chExt cx="662100" cy="662100"/>
          </a:xfrm>
        </p:grpSpPr>
        <p:sp>
          <p:nvSpPr>
            <p:cNvPr id="35" name="Google Shape;711;p37"/>
            <p:cNvSpPr/>
            <p:nvPr/>
          </p:nvSpPr>
          <p:spPr>
            <a:xfrm>
              <a:off x="3711125" y="728900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" name="Google Shape;712;p37"/>
            <p:cNvSpPr/>
            <p:nvPr/>
          </p:nvSpPr>
          <p:spPr>
            <a:xfrm>
              <a:off x="3943089" y="889943"/>
              <a:ext cx="221609" cy="340014"/>
            </a:xfrm>
            <a:custGeom>
              <a:avLst/>
              <a:gdLst/>
              <a:ahLst/>
              <a:cxnLst/>
              <a:rect l="l" t="t" r="r" b="b"/>
              <a:pathLst>
                <a:path w="7509" h="11521" extrusionOk="0">
                  <a:moveTo>
                    <a:pt x="3800" y="0"/>
                  </a:moveTo>
                  <a:cubicBezTo>
                    <a:pt x="3344" y="0"/>
                    <a:pt x="2888" y="92"/>
                    <a:pt x="2462" y="244"/>
                  </a:cubicBezTo>
                  <a:cubicBezTo>
                    <a:pt x="2037" y="396"/>
                    <a:pt x="1672" y="578"/>
                    <a:pt x="1368" y="851"/>
                  </a:cubicBezTo>
                  <a:cubicBezTo>
                    <a:pt x="1064" y="1095"/>
                    <a:pt x="821" y="1399"/>
                    <a:pt x="639" y="1763"/>
                  </a:cubicBezTo>
                  <a:cubicBezTo>
                    <a:pt x="456" y="2098"/>
                    <a:pt x="365" y="2462"/>
                    <a:pt x="365" y="2858"/>
                  </a:cubicBezTo>
                  <a:cubicBezTo>
                    <a:pt x="365" y="3283"/>
                    <a:pt x="456" y="3678"/>
                    <a:pt x="608" y="4073"/>
                  </a:cubicBezTo>
                  <a:cubicBezTo>
                    <a:pt x="760" y="4438"/>
                    <a:pt x="912" y="4833"/>
                    <a:pt x="1095" y="5198"/>
                  </a:cubicBezTo>
                  <a:lnTo>
                    <a:pt x="152" y="5198"/>
                  </a:lnTo>
                  <a:lnTo>
                    <a:pt x="152" y="7143"/>
                  </a:lnTo>
                  <a:lnTo>
                    <a:pt x="1551" y="7143"/>
                  </a:lnTo>
                  <a:cubicBezTo>
                    <a:pt x="1520" y="7599"/>
                    <a:pt x="1368" y="8055"/>
                    <a:pt x="1095" y="8511"/>
                  </a:cubicBezTo>
                  <a:cubicBezTo>
                    <a:pt x="791" y="8937"/>
                    <a:pt x="456" y="9301"/>
                    <a:pt x="0" y="9636"/>
                  </a:cubicBezTo>
                  <a:lnTo>
                    <a:pt x="517" y="11429"/>
                  </a:lnTo>
                  <a:cubicBezTo>
                    <a:pt x="912" y="11308"/>
                    <a:pt x="1277" y="11247"/>
                    <a:pt x="1672" y="11156"/>
                  </a:cubicBezTo>
                  <a:cubicBezTo>
                    <a:pt x="2037" y="11095"/>
                    <a:pt x="2402" y="11064"/>
                    <a:pt x="2706" y="11064"/>
                  </a:cubicBezTo>
                  <a:cubicBezTo>
                    <a:pt x="2949" y="11064"/>
                    <a:pt x="3192" y="11095"/>
                    <a:pt x="3465" y="11125"/>
                  </a:cubicBezTo>
                  <a:cubicBezTo>
                    <a:pt x="3678" y="11156"/>
                    <a:pt x="3952" y="11216"/>
                    <a:pt x="4225" y="11277"/>
                  </a:cubicBezTo>
                  <a:cubicBezTo>
                    <a:pt x="4469" y="11308"/>
                    <a:pt x="4742" y="11399"/>
                    <a:pt x="4985" y="11429"/>
                  </a:cubicBezTo>
                  <a:cubicBezTo>
                    <a:pt x="5198" y="11460"/>
                    <a:pt x="5472" y="11520"/>
                    <a:pt x="5684" y="11520"/>
                  </a:cubicBezTo>
                  <a:cubicBezTo>
                    <a:pt x="5988" y="11520"/>
                    <a:pt x="6292" y="11429"/>
                    <a:pt x="6657" y="11368"/>
                  </a:cubicBezTo>
                  <a:cubicBezTo>
                    <a:pt x="6991" y="11247"/>
                    <a:pt x="7295" y="11125"/>
                    <a:pt x="7508" y="10973"/>
                  </a:cubicBezTo>
                  <a:lnTo>
                    <a:pt x="6900" y="9119"/>
                  </a:lnTo>
                  <a:cubicBezTo>
                    <a:pt x="6687" y="9180"/>
                    <a:pt x="6505" y="9241"/>
                    <a:pt x="6353" y="9271"/>
                  </a:cubicBezTo>
                  <a:cubicBezTo>
                    <a:pt x="6201" y="9301"/>
                    <a:pt x="5988" y="9301"/>
                    <a:pt x="5806" y="9301"/>
                  </a:cubicBezTo>
                  <a:cubicBezTo>
                    <a:pt x="5472" y="9301"/>
                    <a:pt x="5137" y="9271"/>
                    <a:pt x="4772" y="9180"/>
                  </a:cubicBezTo>
                  <a:cubicBezTo>
                    <a:pt x="4438" y="9119"/>
                    <a:pt x="4104" y="9089"/>
                    <a:pt x="3709" y="9089"/>
                  </a:cubicBezTo>
                  <a:cubicBezTo>
                    <a:pt x="3557" y="9089"/>
                    <a:pt x="3374" y="9089"/>
                    <a:pt x="3192" y="9119"/>
                  </a:cubicBezTo>
                  <a:cubicBezTo>
                    <a:pt x="3010" y="9149"/>
                    <a:pt x="2766" y="9241"/>
                    <a:pt x="2554" y="9301"/>
                  </a:cubicBezTo>
                  <a:cubicBezTo>
                    <a:pt x="2918" y="8906"/>
                    <a:pt x="3192" y="8511"/>
                    <a:pt x="3374" y="8177"/>
                  </a:cubicBezTo>
                  <a:cubicBezTo>
                    <a:pt x="3557" y="7842"/>
                    <a:pt x="3678" y="7447"/>
                    <a:pt x="3709" y="7083"/>
                  </a:cubicBezTo>
                  <a:lnTo>
                    <a:pt x="6353" y="7083"/>
                  </a:lnTo>
                  <a:lnTo>
                    <a:pt x="6353" y="5198"/>
                  </a:lnTo>
                  <a:lnTo>
                    <a:pt x="3405" y="5198"/>
                  </a:lnTo>
                  <a:cubicBezTo>
                    <a:pt x="3253" y="4803"/>
                    <a:pt x="3101" y="4438"/>
                    <a:pt x="2918" y="4104"/>
                  </a:cubicBezTo>
                  <a:cubicBezTo>
                    <a:pt x="2736" y="3769"/>
                    <a:pt x="2645" y="3465"/>
                    <a:pt x="2645" y="3131"/>
                  </a:cubicBezTo>
                  <a:cubicBezTo>
                    <a:pt x="2645" y="2766"/>
                    <a:pt x="2736" y="2523"/>
                    <a:pt x="2949" y="2310"/>
                  </a:cubicBezTo>
                  <a:cubicBezTo>
                    <a:pt x="3192" y="2128"/>
                    <a:pt x="3465" y="2006"/>
                    <a:pt x="3800" y="2006"/>
                  </a:cubicBezTo>
                  <a:cubicBezTo>
                    <a:pt x="4134" y="2006"/>
                    <a:pt x="4529" y="2128"/>
                    <a:pt x="4924" y="2371"/>
                  </a:cubicBezTo>
                  <a:cubicBezTo>
                    <a:pt x="5320" y="2584"/>
                    <a:pt x="5654" y="2858"/>
                    <a:pt x="5928" y="3192"/>
                  </a:cubicBezTo>
                  <a:lnTo>
                    <a:pt x="7204" y="1642"/>
                  </a:lnTo>
                  <a:cubicBezTo>
                    <a:pt x="6809" y="1095"/>
                    <a:pt x="6292" y="699"/>
                    <a:pt x="5684" y="426"/>
                  </a:cubicBezTo>
                  <a:cubicBezTo>
                    <a:pt x="5076" y="152"/>
                    <a:pt x="4438" y="0"/>
                    <a:pt x="38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5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3225" y="1702275"/>
            <a:ext cx="5458975" cy="1161300"/>
          </a:xfrm>
        </p:spPr>
        <p:txBody>
          <a:bodyPr/>
          <a:lstStyle/>
          <a:p>
            <a:pPr algn="l"/>
            <a:r>
              <a:rPr lang="en-US" sz="4800"/>
              <a:t>2.</a:t>
            </a:r>
            <a:r>
              <a:rPr lang="en-GB" sz="4800"/>
              <a:t>	</a:t>
            </a:r>
            <a:br>
              <a:rPr lang="en-GB" sz="4800"/>
            </a:br>
            <a:r>
              <a:rPr lang="en-GB" sz="4800">
                <a:solidFill>
                  <a:schemeClr val="accent2"/>
                </a:solidFill>
              </a:rPr>
              <a:t>Stock volume </a:t>
            </a:r>
            <a:r>
              <a:rPr lang="en-GB" sz="4800"/>
              <a:t>prediction model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13225" y="3026625"/>
            <a:ext cx="2791975" cy="414600"/>
          </a:xfrm>
        </p:spPr>
        <p:txBody>
          <a:bodyPr/>
          <a:lstStyle/>
          <a:p>
            <a:endParaRPr lang="en-GB"/>
          </a:p>
        </p:txBody>
      </p:sp>
      <p:grpSp>
        <p:nvGrpSpPr>
          <p:cNvPr id="52" name="Google Shape;1224;p48"/>
          <p:cNvGrpSpPr/>
          <p:nvPr/>
        </p:nvGrpSpPr>
        <p:grpSpPr>
          <a:xfrm>
            <a:off x="6705600" y="1255380"/>
            <a:ext cx="1537025" cy="2632741"/>
            <a:chOff x="6268226" y="3193806"/>
            <a:chExt cx="571895" cy="979588"/>
          </a:xfrm>
        </p:grpSpPr>
        <p:sp>
          <p:nvSpPr>
            <p:cNvPr id="53" name="Google Shape;1225;p48"/>
            <p:cNvSpPr/>
            <p:nvPr/>
          </p:nvSpPr>
          <p:spPr>
            <a:xfrm>
              <a:off x="6268226" y="3193806"/>
              <a:ext cx="571895" cy="979588"/>
            </a:xfrm>
            <a:custGeom>
              <a:avLst/>
              <a:gdLst/>
              <a:ahLst/>
              <a:cxnLst/>
              <a:rect l="l" t="t" r="r" b="b"/>
              <a:pathLst>
                <a:path w="33770" h="57844" extrusionOk="0">
                  <a:moveTo>
                    <a:pt x="1459" y="1"/>
                  </a:moveTo>
                  <a:cubicBezTo>
                    <a:pt x="638" y="1"/>
                    <a:pt x="0" y="670"/>
                    <a:pt x="0" y="1490"/>
                  </a:cubicBezTo>
                  <a:lnTo>
                    <a:pt x="0" y="56354"/>
                  </a:lnTo>
                  <a:cubicBezTo>
                    <a:pt x="0" y="57145"/>
                    <a:pt x="638" y="57844"/>
                    <a:pt x="1459" y="57844"/>
                  </a:cubicBezTo>
                  <a:lnTo>
                    <a:pt x="32341" y="57844"/>
                  </a:lnTo>
                  <a:cubicBezTo>
                    <a:pt x="33131" y="57844"/>
                    <a:pt x="33770" y="57205"/>
                    <a:pt x="33770" y="56354"/>
                  </a:cubicBezTo>
                  <a:lnTo>
                    <a:pt x="33739" y="56354"/>
                  </a:lnTo>
                  <a:lnTo>
                    <a:pt x="33739" y="1490"/>
                  </a:lnTo>
                  <a:cubicBezTo>
                    <a:pt x="33739" y="700"/>
                    <a:pt x="33101" y="1"/>
                    <a:pt x="32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6;p48"/>
            <p:cNvSpPr/>
            <p:nvPr/>
          </p:nvSpPr>
          <p:spPr>
            <a:xfrm>
              <a:off x="6482373" y="4124053"/>
              <a:ext cx="143118" cy="26791"/>
            </a:xfrm>
            <a:custGeom>
              <a:avLst/>
              <a:gdLst/>
              <a:ahLst/>
              <a:cxnLst/>
              <a:rect l="l" t="t" r="r" b="b"/>
              <a:pathLst>
                <a:path w="8451" h="1582" extrusionOk="0">
                  <a:moveTo>
                    <a:pt x="609" y="1"/>
                  </a:moveTo>
                  <a:cubicBezTo>
                    <a:pt x="274" y="1"/>
                    <a:pt x="1" y="335"/>
                    <a:pt x="1" y="791"/>
                  </a:cubicBezTo>
                  <a:cubicBezTo>
                    <a:pt x="1" y="1186"/>
                    <a:pt x="274" y="1581"/>
                    <a:pt x="609" y="1581"/>
                  </a:cubicBezTo>
                  <a:lnTo>
                    <a:pt x="7843" y="1581"/>
                  </a:lnTo>
                  <a:cubicBezTo>
                    <a:pt x="8177" y="1581"/>
                    <a:pt x="8451" y="1247"/>
                    <a:pt x="8451" y="791"/>
                  </a:cubicBezTo>
                  <a:cubicBezTo>
                    <a:pt x="8451" y="335"/>
                    <a:pt x="8177" y="1"/>
                    <a:pt x="7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7;p48"/>
            <p:cNvSpPr/>
            <p:nvPr/>
          </p:nvSpPr>
          <p:spPr>
            <a:xfrm>
              <a:off x="6288804" y="3218009"/>
              <a:ext cx="530218" cy="887953"/>
            </a:xfrm>
            <a:custGeom>
              <a:avLst/>
              <a:gdLst/>
              <a:ahLst/>
              <a:cxnLst/>
              <a:rect l="l" t="t" r="r" b="b"/>
              <a:pathLst>
                <a:path w="31309" h="52433" extrusionOk="0">
                  <a:moveTo>
                    <a:pt x="1460" y="1"/>
                  </a:moveTo>
                  <a:cubicBezTo>
                    <a:pt x="639" y="1"/>
                    <a:pt x="1" y="639"/>
                    <a:pt x="1" y="1460"/>
                  </a:cubicBezTo>
                  <a:lnTo>
                    <a:pt x="1" y="50944"/>
                  </a:lnTo>
                  <a:cubicBezTo>
                    <a:pt x="1" y="51734"/>
                    <a:pt x="639" y="52433"/>
                    <a:pt x="1460" y="52433"/>
                  </a:cubicBezTo>
                  <a:lnTo>
                    <a:pt x="29880" y="52433"/>
                  </a:lnTo>
                  <a:cubicBezTo>
                    <a:pt x="30670" y="52433"/>
                    <a:pt x="31309" y="51764"/>
                    <a:pt x="31309" y="50944"/>
                  </a:cubicBezTo>
                  <a:lnTo>
                    <a:pt x="31278" y="50944"/>
                  </a:lnTo>
                  <a:lnTo>
                    <a:pt x="31278" y="1460"/>
                  </a:lnTo>
                  <a:cubicBezTo>
                    <a:pt x="31278" y="669"/>
                    <a:pt x="30640" y="1"/>
                    <a:pt x="29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8;p48"/>
            <p:cNvSpPr/>
            <p:nvPr/>
          </p:nvSpPr>
          <p:spPr>
            <a:xfrm>
              <a:off x="6321763" y="3272579"/>
              <a:ext cx="463799" cy="24217"/>
            </a:xfrm>
            <a:custGeom>
              <a:avLst/>
              <a:gdLst/>
              <a:ahLst/>
              <a:cxnLst/>
              <a:rect l="l" t="t" r="r" b="b"/>
              <a:pathLst>
                <a:path w="27387" h="1430" extrusionOk="0">
                  <a:moveTo>
                    <a:pt x="730" y="0"/>
                  </a:moveTo>
                  <a:cubicBezTo>
                    <a:pt x="304" y="0"/>
                    <a:pt x="0" y="335"/>
                    <a:pt x="0" y="730"/>
                  </a:cubicBezTo>
                  <a:cubicBezTo>
                    <a:pt x="0" y="1125"/>
                    <a:pt x="335" y="1429"/>
                    <a:pt x="730" y="1429"/>
                  </a:cubicBezTo>
                  <a:lnTo>
                    <a:pt x="26657" y="1429"/>
                  </a:lnTo>
                  <a:cubicBezTo>
                    <a:pt x="27083" y="1429"/>
                    <a:pt x="27387" y="1095"/>
                    <a:pt x="27387" y="730"/>
                  </a:cubicBezTo>
                  <a:cubicBezTo>
                    <a:pt x="27387" y="335"/>
                    <a:pt x="27083" y="31"/>
                    <a:pt x="26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9;p48"/>
            <p:cNvSpPr/>
            <p:nvPr/>
          </p:nvSpPr>
          <p:spPr>
            <a:xfrm>
              <a:off x="6327928" y="3313769"/>
              <a:ext cx="122017" cy="51482"/>
            </a:xfrm>
            <a:custGeom>
              <a:avLst/>
              <a:gdLst/>
              <a:ahLst/>
              <a:cxnLst/>
              <a:rect l="l" t="t" r="r" b="b"/>
              <a:pathLst>
                <a:path w="7205" h="3040" extrusionOk="0">
                  <a:moveTo>
                    <a:pt x="730" y="0"/>
                  </a:moveTo>
                  <a:cubicBezTo>
                    <a:pt x="366" y="0"/>
                    <a:pt x="1" y="334"/>
                    <a:pt x="1" y="760"/>
                  </a:cubicBezTo>
                  <a:lnTo>
                    <a:pt x="1" y="2280"/>
                  </a:lnTo>
                  <a:cubicBezTo>
                    <a:pt x="1" y="2705"/>
                    <a:pt x="305" y="3040"/>
                    <a:pt x="730" y="3040"/>
                  </a:cubicBezTo>
                  <a:lnTo>
                    <a:pt x="6475" y="3040"/>
                  </a:lnTo>
                  <a:cubicBezTo>
                    <a:pt x="6840" y="3040"/>
                    <a:pt x="7205" y="2705"/>
                    <a:pt x="7205" y="2280"/>
                  </a:cubicBezTo>
                  <a:lnTo>
                    <a:pt x="7205" y="760"/>
                  </a:lnTo>
                  <a:cubicBezTo>
                    <a:pt x="7205" y="334"/>
                    <a:pt x="6901" y="0"/>
                    <a:pt x="6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0;p48"/>
            <p:cNvSpPr/>
            <p:nvPr/>
          </p:nvSpPr>
          <p:spPr>
            <a:xfrm>
              <a:off x="6492671" y="3313769"/>
              <a:ext cx="122017" cy="51482"/>
            </a:xfrm>
            <a:custGeom>
              <a:avLst/>
              <a:gdLst/>
              <a:ahLst/>
              <a:cxnLst/>
              <a:rect l="l" t="t" r="r" b="b"/>
              <a:pathLst>
                <a:path w="7205" h="3040" extrusionOk="0">
                  <a:moveTo>
                    <a:pt x="730" y="0"/>
                  </a:moveTo>
                  <a:cubicBezTo>
                    <a:pt x="365" y="0"/>
                    <a:pt x="1" y="334"/>
                    <a:pt x="1" y="760"/>
                  </a:cubicBezTo>
                  <a:lnTo>
                    <a:pt x="1" y="2280"/>
                  </a:lnTo>
                  <a:cubicBezTo>
                    <a:pt x="1" y="2705"/>
                    <a:pt x="305" y="3040"/>
                    <a:pt x="730" y="3040"/>
                  </a:cubicBezTo>
                  <a:lnTo>
                    <a:pt x="6475" y="3040"/>
                  </a:lnTo>
                  <a:cubicBezTo>
                    <a:pt x="6840" y="3040"/>
                    <a:pt x="7204" y="2705"/>
                    <a:pt x="7204" y="2280"/>
                  </a:cubicBezTo>
                  <a:lnTo>
                    <a:pt x="7204" y="760"/>
                  </a:lnTo>
                  <a:cubicBezTo>
                    <a:pt x="7204" y="334"/>
                    <a:pt x="6900" y="0"/>
                    <a:pt x="6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1;p48"/>
            <p:cNvSpPr/>
            <p:nvPr/>
          </p:nvSpPr>
          <p:spPr>
            <a:xfrm>
              <a:off x="6657414" y="3313769"/>
              <a:ext cx="122017" cy="51482"/>
            </a:xfrm>
            <a:custGeom>
              <a:avLst/>
              <a:gdLst/>
              <a:ahLst/>
              <a:cxnLst/>
              <a:rect l="l" t="t" r="r" b="b"/>
              <a:pathLst>
                <a:path w="7205" h="3040" extrusionOk="0">
                  <a:moveTo>
                    <a:pt x="730" y="0"/>
                  </a:moveTo>
                  <a:cubicBezTo>
                    <a:pt x="365" y="0"/>
                    <a:pt x="0" y="334"/>
                    <a:pt x="0" y="760"/>
                  </a:cubicBezTo>
                  <a:lnTo>
                    <a:pt x="0" y="2280"/>
                  </a:lnTo>
                  <a:cubicBezTo>
                    <a:pt x="0" y="2705"/>
                    <a:pt x="304" y="3040"/>
                    <a:pt x="730" y="3040"/>
                  </a:cubicBezTo>
                  <a:lnTo>
                    <a:pt x="6475" y="3040"/>
                  </a:lnTo>
                  <a:cubicBezTo>
                    <a:pt x="6839" y="3040"/>
                    <a:pt x="7204" y="2705"/>
                    <a:pt x="7204" y="2280"/>
                  </a:cubicBezTo>
                  <a:lnTo>
                    <a:pt x="7204" y="760"/>
                  </a:lnTo>
                  <a:cubicBezTo>
                    <a:pt x="7204" y="334"/>
                    <a:pt x="6900" y="0"/>
                    <a:pt x="6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2;p48"/>
            <p:cNvSpPr/>
            <p:nvPr/>
          </p:nvSpPr>
          <p:spPr>
            <a:xfrm>
              <a:off x="6588939" y="4010797"/>
              <a:ext cx="52515" cy="52532"/>
            </a:xfrm>
            <a:custGeom>
              <a:avLst/>
              <a:gdLst/>
              <a:ahLst/>
              <a:cxnLst/>
              <a:rect l="l" t="t" r="r" b="b"/>
              <a:pathLst>
                <a:path w="3101" h="3102" extrusionOk="0">
                  <a:moveTo>
                    <a:pt x="1551" y="92"/>
                  </a:moveTo>
                  <a:cubicBezTo>
                    <a:pt x="2341" y="92"/>
                    <a:pt x="2949" y="761"/>
                    <a:pt x="2979" y="1551"/>
                  </a:cubicBezTo>
                  <a:cubicBezTo>
                    <a:pt x="2979" y="2341"/>
                    <a:pt x="2341" y="2979"/>
                    <a:pt x="1551" y="2979"/>
                  </a:cubicBezTo>
                  <a:cubicBezTo>
                    <a:pt x="761" y="2979"/>
                    <a:pt x="92" y="2341"/>
                    <a:pt x="92" y="1551"/>
                  </a:cubicBezTo>
                  <a:cubicBezTo>
                    <a:pt x="92" y="761"/>
                    <a:pt x="761" y="92"/>
                    <a:pt x="1551" y="92"/>
                  </a:cubicBezTo>
                  <a:close/>
                  <a:moveTo>
                    <a:pt x="1551" y="1"/>
                  </a:moveTo>
                  <a:cubicBezTo>
                    <a:pt x="669" y="1"/>
                    <a:pt x="1" y="669"/>
                    <a:pt x="1" y="1551"/>
                  </a:cubicBezTo>
                  <a:cubicBezTo>
                    <a:pt x="1" y="2432"/>
                    <a:pt x="669" y="3101"/>
                    <a:pt x="1551" y="3101"/>
                  </a:cubicBezTo>
                  <a:cubicBezTo>
                    <a:pt x="2371" y="3101"/>
                    <a:pt x="3101" y="2372"/>
                    <a:pt x="3101" y="1551"/>
                  </a:cubicBezTo>
                  <a:cubicBezTo>
                    <a:pt x="3101" y="669"/>
                    <a:pt x="2432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3;p48"/>
            <p:cNvSpPr/>
            <p:nvPr/>
          </p:nvSpPr>
          <p:spPr>
            <a:xfrm>
              <a:off x="6710950" y="4010797"/>
              <a:ext cx="53040" cy="52532"/>
            </a:xfrm>
            <a:custGeom>
              <a:avLst/>
              <a:gdLst/>
              <a:ahLst/>
              <a:cxnLst/>
              <a:rect l="l" t="t" r="r" b="b"/>
              <a:pathLst>
                <a:path w="3132" h="3102" extrusionOk="0">
                  <a:moveTo>
                    <a:pt x="1551" y="92"/>
                  </a:moveTo>
                  <a:cubicBezTo>
                    <a:pt x="2310" y="92"/>
                    <a:pt x="2979" y="761"/>
                    <a:pt x="3010" y="1551"/>
                  </a:cubicBezTo>
                  <a:cubicBezTo>
                    <a:pt x="3010" y="2341"/>
                    <a:pt x="2341" y="2979"/>
                    <a:pt x="1551" y="2979"/>
                  </a:cubicBezTo>
                  <a:cubicBezTo>
                    <a:pt x="760" y="2979"/>
                    <a:pt x="122" y="2341"/>
                    <a:pt x="122" y="1551"/>
                  </a:cubicBezTo>
                  <a:cubicBezTo>
                    <a:pt x="122" y="761"/>
                    <a:pt x="760" y="92"/>
                    <a:pt x="1551" y="92"/>
                  </a:cubicBezTo>
                  <a:close/>
                  <a:moveTo>
                    <a:pt x="1551" y="1"/>
                  </a:moveTo>
                  <a:cubicBezTo>
                    <a:pt x="669" y="1"/>
                    <a:pt x="0" y="669"/>
                    <a:pt x="0" y="1551"/>
                  </a:cubicBezTo>
                  <a:cubicBezTo>
                    <a:pt x="0" y="2432"/>
                    <a:pt x="700" y="3101"/>
                    <a:pt x="1551" y="3101"/>
                  </a:cubicBezTo>
                  <a:cubicBezTo>
                    <a:pt x="2402" y="3101"/>
                    <a:pt x="3131" y="2372"/>
                    <a:pt x="3131" y="1551"/>
                  </a:cubicBezTo>
                  <a:cubicBezTo>
                    <a:pt x="3131" y="669"/>
                    <a:pt x="2432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34;p48"/>
            <p:cNvSpPr/>
            <p:nvPr/>
          </p:nvSpPr>
          <p:spPr>
            <a:xfrm>
              <a:off x="6344407" y="4010797"/>
              <a:ext cx="52515" cy="52532"/>
            </a:xfrm>
            <a:custGeom>
              <a:avLst/>
              <a:gdLst/>
              <a:ahLst/>
              <a:cxnLst/>
              <a:rect l="l" t="t" r="r" b="b"/>
              <a:pathLst>
                <a:path w="3101" h="3102" extrusionOk="0">
                  <a:moveTo>
                    <a:pt x="1551" y="92"/>
                  </a:moveTo>
                  <a:cubicBezTo>
                    <a:pt x="2341" y="92"/>
                    <a:pt x="2979" y="761"/>
                    <a:pt x="2979" y="1551"/>
                  </a:cubicBezTo>
                  <a:cubicBezTo>
                    <a:pt x="2979" y="2341"/>
                    <a:pt x="2341" y="2979"/>
                    <a:pt x="1551" y="2979"/>
                  </a:cubicBezTo>
                  <a:cubicBezTo>
                    <a:pt x="761" y="2979"/>
                    <a:pt x="92" y="2341"/>
                    <a:pt x="92" y="1551"/>
                  </a:cubicBezTo>
                  <a:cubicBezTo>
                    <a:pt x="92" y="761"/>
                    <a:pt x="761" y="92"/>
                    <a:pt x="1551" y="92"/>
                  </a:cubicBezTo>
                  <a:close/>
                  <a:moveTo>
                    <a:pt x="1551" y="1"/>
                  </a:moveTo>
                  <a:cubicBezTo>
                    <a:pt x="669" y="1"/>
                    <a:pt x="1" y="669"/>
                    <a:pt x="1" y="1551"/>
                  </a:cubicBezTo>
                  <a:cubicBezTo>
                    <a:pt x="1" y="2432"/>
                    <a:pt x="669" y="3101"/>
                    <a:pt x="1551" y="3101"/>
                  </a:cubicBezTo>
                  <a:cubicBezTo>
                    <a:pt x="2432" y="3101"/>
                    <a:pt x="3101" y="2372"/>
                    <a:pt x="3101" y="1551"/>
                  </a:cubicBezTo>
                  <a:cubicBezTo>
                    <a:pt x="3101" y="669"/>
                    <a:pt x="2432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35;p48"/>
            <p:cNvSpPr/>
            <p:nvPr/>
          </p:nvSpPr>
          <p:spPr>
            <a:xfrm>
              <a:off x="6466419" y="4010797"/>
              <a:ext cx="53040" cy="52532"/>
            </a:xfrm>
            <a:custGeom>
              <a:avLst/>
              <a:gdLst/>
              <a:ahLst/>
              <a:cxnLst/>
              <a:rect l="l" t="t" r="r" b="b"/>
              <a:pathLst>
                <a:path w="3132" h="3102" extrusionOk="0">
                  <a:moveTo>
                    <a:pt x="1551" y="92"/>
                  </a:moveTo>
                  <a:cubicBezTo>
                    <a:pt x="2371" y="92"/>
                    <a:pt x="3010" y="761"/>
                    <a:pt x="3010" y="1551"/>
                  </a:cubicBezTo>
                  <a:cubicBezTo>
                    <a:pt x="3010" y="2341"/>
                    <a:pt x="2341" y="2979"/>
                    <a:pt x="1551" y="2979"/>
                  </a:cubicBezTo>
                  <a:cubicBezTo>
                    <a:pt x="760" y="2979"/>
                    <a:pt x="122" y="2341"/>
                    <a:pt x="122" y="1551"/>
                  </a:cubicBezTo>
                  <a:cubicBezTo>
                    <a:pt x="122" y="761"/>
                    <a:pt x="760" y="92"/>
                    <a:pt x="1551" y="92"/>
                  </a:cubicBezTo>
                  <a:close/>
                  <a:moveTo>
                    <a:pt x="1551" y="1"/>
                  </a:moveTo>
                  <a:cubicBezTo>
                    <a:pt x="669" y="1"/>
                    <a:pt x="0" y="669"/>
                    <a:pt x="0" y="1551"/>
                  </a:cubicBezTo>
                  <a:cubicBezTo>
                    <a:pt x="0" y="2432"/>
                    <a:pt x="700" y="3101"/>
                    <a:pt x="1551" y="3101"/>
                  </a:cubicBezTo>
                  <a:cubicBezTo>
                    <a:pt x="2402" y="3101"/>
                    <a:pt x="3131" y="2372"/>
                    <a:pt x="3131" y="1551"/>
                  </a:cubicBezTo>
                  <a:cubicBezTo>
                    <a:pt x="3131" y="669"/>
                    <a:pt x="2432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36;p48"/>
            <p:cNvSpPr/>
            <p:nvPr/>
          </p:nvSpPr>
          <p:spPr>
            <a:xfrm>
              <a:off x="6321763" y="3947488"/>
              <a:ext cx="463799" cy="24725"/>
            </a:xfrm>
            <a:custGeom>
              <a:avLst/>
              <a:gdLst/>
              <a:ahLst/>
              <a:cxnLst/>
              <a:rect l="l" t="t" r="r" b="b"/>
              <a:pathLst>
                <a:path w="27387" h="1460" extrusionOk="0">
                  <a:moveTo>
                    <a:pt x="730" y="0"/>
                  </a:moveTo>
                  <a:cubicBezTo>
                    <a:pt x="304" y="0"/>
                    <a:pt x="0" y="334"/>
                    <a:pt x="0" y="730"/>
                  </a:cubicBezTo>
                  <a:cubicBezTo>
                    <a:pt x="0" y="1155"/>
                    <a:pt x="335" y="1459"/>
                    <a:pt x="730" y="1459"/>
                  </a:cubicBezTo>
                  <a:lnTo>
                    <a:pt x="26657" y="1459"/>
                  </a:lnTo>
                  <a:cubicBezTo>
                    <a:pt x="27083" y="1459"/>
                    <a:pt x="27387" y="1094"/>
                    <a:pt x="27387" y="730"/>
                  </a:cubicBezTo>
                  <a:cubicBezTo>
                    <a:pt x="27387" y="334"/>
                    <a:pt x="27083" y="0"/>
                    <a:pt x="26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37;p48"/>
            <p:cNvSpPr/>
            <p:nvPr/>
          </p:nvSpPr>
          <p:spPr>
            <a:xfrm>
              <a:off x="6321763" y="3903724"/>
              <a:ext cx="463799" cy="24725"/>
            </a:xfrm>
            <a:custGeom>
              <a:avLst/>
              <a:gdLst/>
              <a:ahLst/>
              <a:cxnLst/>
              <a:rect l="l" t="t" r="r" b="b"/>
              <a:pathLst>
                <a:path w="27387" h="1460" extrusionOk="0">
                  <a:moveTo>
                    <a:pt x="730" y="0"/>
                  </a:moveTo>
                  <a:cubicBezTo>
                    <a:pt x="304" y="0"/>
                    <a:pt x="0" y="335"/>
                    <a:pt x="0" y="730"/>
                  </a:cubicBezTo>
                  <a:cubicBezTo>
                    <a:pt x="0" y="1155"/>
                    <a:pt x="335" y="1459"/>
                    <a:pt x="730" y="1459"/>
                  </a:cubicBezTo>
                  <a:lnTo>
                    <a:pt x="26657" y="1459"/>
                  </a:lnTo>
                  <a:cubicBezTo>
                    <a:pt x="27083" y="1459"/>
                    <a:pt x="27387" y="1095"/>
                    <a:pt x="27387" y="730"/>
                  </a:cubicBezTo>
                  <a:cubicBezTo>
                    <a:pt x="27387" y="335"/>
                    <a:pt x="27083" y="0"/>
                    <a:pt x="26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38;p48"/>
            <p:cNvSpPr/>
            <p:nvPr/>
          </p:nvSpPr>
          <p:spPr>
            <a:xfrm>
              <a:off x="6321763" y="3799733"/>
              <a:ext cx="219816" cy="78782"/>
            </a:xfrm>
            <a:custGeom>
              <a:avLst/>
              <a:gdLst/>
              <a:ahLst/>
              <a:cxnLst/>
              <a:rect l="l" t="t" r="r" b="b"/>
              <a:pathLst>
                <a:path w="12980" h="4652" extrusionOk="0">
                  <a:moveTo>
                    <a:pt x="760" y="1"/>
                  </a:moveTo>
                  <a:cubicBezTo>
                    <a:pt x="335" y="1"/>
                    <a:pt x="0" y="335"/>
                    <a:pt x="0" y="760"/>
                  </a:cubicBezTo>
                  <a:lnTo>
                    <a:pt x="0" y="3891"/>
                  </a:lnTo>
                  <a:cubicBezTo>
                    <a:pt x="0" y="4317"/>
                    <a:pt x="335" y="4651"/>
                    <a:pt x="760" y="4651"/>
                  </a:cubicBezTo>
                  <a:lnTo>
                    <a:pt x="12219" y="4651"/>
                  </a:lnTo>
                  <a:cubicBezTo>
                    <a:pt x="12645" y="4651"/>
                    <a:pt x="12979" y="4317"/>
                    <a:pt x="12979" y="3891"/>
                  </a:cubicBezTo>
                  <a:lnTo>
                    <a:pt x="12979" y="760"/>
                  </a:lnTo>
                  <a:cubicBezTo>
                    <a:pt x="12979" y="335"/>
                    <a:pt x="12645" y="1"/>
                    <a:pt x="1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39;p48"/>
            <p:cNvSpPr/>
            <p:nvPr/>
          </p:nvSpPr>
          <p:spPr>
            <a:xfrm>
              <a:off x="6565769" y="3799733"/>
              <a:ext cx="219816" cy="78782"/>
            </a:xfrm>
            <a:custGeom>
              <a:avLst/>
              <a:gdLst/>
              <a:ahLst/>
              <a:cxnLst/>
              <a:rect l="l" t="t" r="r" b="b"/>
              <a:pathLst>
                <a:path w="12980" h="4652" extrusionOk="0">
                  <a:moveTo>
                    <a:pt x="761" y="1"/>
                  </a:moveTo>
                  <a:cubicBezTo>
                    <a:pt x="335" y="1"/>
                    <a:pt x="1" y="335"/>
                    <a:pt x="1" y="760"/>
                  </a:cubicBezTo>
                  <a:lnTo>
                    <a:pt x="1" y="3891"/>
                  </a:lnTo>
                  <a:cubicBezTo>
                    <a:pt x="1" y="4317"/>
                    <a:pt x="335" y="4651"/>
                    <a:pt x="761" y="4651"/>
                  </a:cubicBezTo>
                  <a:lnTo>
                    <a:pt x="12220" y="4651"/>
                  </a:lnTo>
                  <a:cubicBezTo>
                    <a:pt x="12645" y="4651"/>
                    <a:pt x="12980" y="4317"/>
                    <a:pt x="12980" y="3891"/>
                  </a:cubicBezTo>
                  <a:lnTo>
                    <a:pt x="12980" y="760"/>
                  </a:lnTo>
                  <a:cubicBezTo>
                    <a:pt x="12980" y="335"/>
                    <a:pt x="12645" y="1"/>
                    <a:pt x="1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40;p48"/>
            <p:cNvSpPr/>
            <p:nvPr/>
          </p:nvSpPr>
          <p:spPr>
            <a:xfrm>
              <a:off x="6411849" y="3436797"/>
              <a:ext cx="142085" cy="100391"/>
            </a:xfrm>
            <a:custGeom>
              <a:avLst/>
              <a:gdLst/>
              <a:ahLst/>
              <a:cxnLst/>
              <a:rect l="l" t="t" r="r" b="b"/>
              <a:pathLst>
                <a:path w="8390" h="5928" extrusionOk="0">
                  <a:moveTo>
                    <a:pt x="2463" y="1"/>
                  </a:moveTo>
                  <a:cubicBezTo>
                    <a:pt x="943" y="1520"/>
                    <a:pt x="1" y="3587"/>
                    <a:pt x="1" y="5928"/>
                  </a:cubicBezTo>
                  <a:lnTo>
                    <a:pt x="8390" y="5928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41;p48"/>
            <p:cNvSpPr/>
            <p:nvPr/>
          </p:nvSpPr>
          <p:spPr>
            <a:xfrm>
              <a:off x="6553422" y="3436797"/>
              <a:ext cx="142085" cy="100391"/>
            </a:xfrm>
            <a:custGeom>
              <a:avLst/>
              <a:gdLst/>
              <a:ahLst/>
              <a:cxnLst/>
              <a:rect l="l" t="t" r="r" b="b"/>
              <a:pathLst>
                <a:path w="8390" h="5928" extrusionOk="0">
                  <a:moveTo>
                    <a:pt x="5927" y="1"/>
                  </a:moveTo>
                  <a:lnTo>
                    <a:pt x="0" y="5928"/>
                  </a:lnTo>
                  <a:lnTo>
                    <a:pt x="8390" y="5928"/>
                  </a:lnTo>
                  <a:cubicBezTo>
                    <a:pt x="8390" y="3587"/>
                    <a:pt x="7447" y="1520"/>
                    <a:pt x="5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42;p48"/>
            <p:cNvSpPr/>
            <p:nvPr/>
          </p:nvSpPr>
          <p:spPr>
            <a:xfrm>
              <a:off x="6453547" y="3395624"/>
              <a:ext cx="100391" cy="142085"/>
            </a:xfrm>
            <a:custGeom>
              <a:avLst/>
              <a:gdLst/>
              <a:ahLst/>
              <a:cxnLst/>
              <a:rect l="l" t="t" r="r" b="b"/>
              <a:pathLst>
                <a:path w="5928" h="8390" extrusionOk="0">
                  <a:moveTo>
                    <a:pt x="5928" y="0"/>
                  </a:moveTo>
                  <a:cubicBezTo>
                    <a:pt x="3618" y="0"/>
                    <a:pt x="1520" y="942"/>
                    <a:pt x="1" y="2462"/>
                  </a:cubicBezTo>
                  <a:lnTo>
                    <a:pt x="5928" y="8389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3;p48"/>
            <p:cNvSpPr/>
            <p:nvPr/>
          </p:nvSpPr>
          <p:spPr>
            <a:xfrm>
              <a:off x="6553930" y="3394591"/>
              <a:ext cx="100391" cy="142593"/>
            </a:xfrm>
            <a:custGeom>
              <a:avLst/>
              <a:gdLst/>
              <a:ahLst/>
              <a:cxnLst/>
              <a:rect l="l" t="t" r="r" b="b"/>
              <a:pathLst>
                <a:path w="5928" h="8420" extrusionOk="0">
                  <a:moveTo>
                    <a:pt x="1" y="0"/>
                  </a:moveTo>
                  <a:lnTo>
                    <a:pt x="1" y="8420"/>
                  </a:lnTo>
                  <a:lnTo>
                    <a:pt x="5928" y="2493"/>
                  </a:lnTo>
                  <a:cubicBezTo>
                    <a:pt x="4408" y="973"/>
                    <a:pt x="231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44;p48"/>
            <p:cNvSpPr/>
            <p:nvPr/>
          </p:nvSpPr>
          <p:spPr>
            <a:xfrm>
              <a:off x="6411849" y="3537180"/>
              <a:ext cx="142085" cy="100391"/>
            </a:xfrm>
            <a:custGeom>
              <a:avLst/>
              <a:gdLst/>
              <a:ahLst/>
              <a:cxnLst/>
              <a:rect l="l" t="t" r="r" b="b"/>
              <a:pathLst>
                <a:path w="8390" h="5928" extrusionOk="0">
                  <a:moveTo>
                    <a:pt x="1" y="1"/>
                  </a:moveTo>
                  <a:cubicBezTo>
                    <a:pt x="1" y="2311"/>
                    <a:pt x="943" y="4408"/>
                    <a:pt x="2463" y="5928"/>
                  </a:cubicBezTo>
                  <a:lnTo>
                    <a:pt x="8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45;p48"/>
            <p:cNvSpPr/>
            <p:nvPr/>
          </p:nvSpPr>
          <p:spPr>
            <a:xfrm>
              <a:off x="6553930" y="3537180"/>
              <a:ext cx="142085" cy="100391"/>
            </a:xfrm>
            <a:custGeom>
              <a:avLst/>
              <a:gdLst/>
              <a:ahLst/>
              <a:cxnLst/>
              <a:rect l="l" t="t" r="r" b="b"/>
              <a:pathLst>
                <a:path w="8390" h="5928" extrusionOk="0">
                  <a:moveTo>
                    <a:pt x="1" y="1"/>
                  </a:moveTo>
                  <a:lnTo>
                    <a:pt x="5928" y="5928"/>
                  </a:lnTo>
                  <a:cubicBezTo>
                    <a:pt x="7448" y="4408"/>
                    <a:pt x="8390" y="2311"/>
                    <a:pt x="8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6;p48"/>
            <p:cNvSpPr/>
            <p:nvPr/>
          </p:nvSpPr>
          <p:spPr>
            <a:xfrm>
              <a:off x="6453547" y="3537180"/>
              <a:ext cx="100391" cy="142085"/>
            </a:xfrm>
            <a:custGeom>
              <a:avLst/>
              <a:gdLst/>
              <a:ahLst/>
              <a:cxnLst/>
              <a:rect l="l" t="t" r="r" b="b"/>
              <a:pathLst>
                <a:path w="5928" h="8390" extrusionOk="0">
                  <a:moveTo>
                    <a:pt x="5928" y="1"/>
                  </a:moveTo>
                  <a:lnTo>
                    <a:pt x="1" y="5928"/>
                  </a:lnTo>
                  <a:cubicBezTo>
                    <a:pt x="1520" y="7448"/>
                    <a:pt x="3618" y="8390"/>
                    <a:pt x="5928" y="8390"/>
                  </a:cubicBezTo>
                  <a:lnTo>
                    <a:pt x="59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47;p48"/>
            <p:cNvSpPr/>
            <p:nvPr/>
          </p:nvSpPr>
          <p:spPr>
            <a:xfrm>
              <a:off x="6553930" y="3537180"/>
              <a:ext cx="100391" cy="142085"/>
            </a:xfrm>
            <a:custGeom>
              <a:avLst/>
              <a:gdLst/>
              <a:ahLst/>
              <a:cxnLst/>
              <a:rect l="l" t="t" r="r" b="b"/>
              <a:pathLst>
                <a:path w="5928" h="8390" extrusionOk="0">
                  <a:moveTo>
                    <a:pt x="1" y="1"/>
                  </a:moveTo>
                  <a:lnTo>
                    <a:pt x="1" y="8390"/>
                  </a:lnTo>
                  <a:cubicBezTo>
                    <a:pt x="2311" y="8390"/>
                    <a:pt x="4408" y="7448"/>
                    <a:pt x="5928" y="59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48;p48"/>
            <p:cNvSpPr/>
            <p:nvPr/>
          </p:nvSpPr>
          <p:spPr>
            <a:xfrm>
              <a:off x="6324337" y="3715828"/>
              <a:ext cx="254296" cy="12871"/>
            </a:xfrm>
            <a:custGeom>
              <a:avLst/>
              <a:gdLst/>
              <a:ahLst/>
              <a:cxnLst/>
              <a:rect l="l" t="t" r="r" b="b"/>
              <a:pathLst>
                <a:path w="15016" h="760" extrusionOk="0">
                  <a:moveTo>
                    <a:pt x="365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578"/>
                    <a:pt x="152" y="760"/>
                    <a:pt x="365" y="760"/>
                  </a:cubicBezTo>
                  <a:lnTo>
                    <a:pt x="14621" y="760"/>
                  </a:lnTo>
                  <a:cubicBezTo>
                    <a:pt x="14803" y="760"/>
                    <a:pt x="15016" y="608"/>
                    <a:pt x="15016" y="395"/>
                  </a:cubicBezTo>
                  <a:cubicBezTo>
                    <a:pt x="15016" y="152"/>
                    <a:pt x="14864" y="0"/>
                    <a:pt x="1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49;p48"/>
            <p:cNvSpPr/>
            <p:nvPr/>
          </p:nvSpPr>
          <p:spPr>
            <a:xfrm>
              <a:off x="6638360" y="3714270"/>
              <a:ext cx="149807" cy="15987"/>
            </a:xfrm>
            <a:custGeom>
              <a:avLst/>
              <a:gdLst/>
              <a:ahLst/>
              <a:cxnLst/>
              <a:rect l="l" t="t" r="r" b="b"/>
              <a:pathLst>
                <a:path w="8846" h="944" extrusionOk="0">
                  <a:moveTo>
                    <a:pt x="8420" y="122"/>
                  </a:moveTo>
                  <a:cubicBezTo>
                    <a:pt x="8633" y="122"/>
                    <a:pt x="8755" y="274"/>
                    <a:pt x="8755" y="487"/>
                  </a:cubicBezTo>
                  <a:cubicBezTo>
                    <a:pt x="8755" y="670"/>
                    <a:pt x="8633" y="822"/>
                    <a:pt x="8420" y="822"/>
                  </a:cubicBezTo>
                  <a:lnTo>
                    <a:pt x="487" y="822"/>
                  </a:lnTo>
                  <a:cubicBezTo>
                    <a:pt x="305" y="822"/>
                    <a:pt x="153" y="670"/>
                    <a:pt x="153" y="487"/>
                  </a:cubicBezTo>
                  <a:cubicBezTo>
                    <a:pt x="153" y="274"/>
                    <a:pt x="305" y="122"/>
                    <a:pt x="487" y="122"/>
                  </a:cubicBezTo>
                  <a:close/>
                  <a:moveTo>
                    <a:pt x="457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30"/>
                    <a:pt x="183" y="943"/>
                    <a:pt x="457" y="943"/>
                  </a:cubicBezTo>
                  <a:lnTo>
                    <a:pt x="8390" y="943"/>
                  </a:lnTo>
                  <a:cubicBezTo>
                    <a:pt x="8663" y="943"/>
                    <a:pt x="8846" y="700"/>
                    <a:pt x="8846" y="457"/>
                  </a:cubicBezTo>
                  <a:cubicBezTo>
                    <a:pt x="8846" y="214"/>
                    <a:pt x="8663" y="1"/>
                    <a:pt x="8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50;p48"/>
            <p:cNvSpPr/>
            <p:nvPr/>
          </p:nvSpPr>
          <p:spPr>
            <a:xfrm>
              <a:off x="6638360" y="3760609"/>
              <a:ext cx="149807" cy="15970"/>
            </a:xfrm>
            <a:custGeom>
              <a:avLst/>
              <a:gdLst/>
              <a:ahLst/>
              <a:cxnLst/>
              <a:rect l="l" t="t" r="r" b="b"/>
              <a:pathLst>
                <a:path w="8846" h="943" extrusionOk="0">
                  <a:moveTo>
                    <a:pt x="8420" y="183"/>
                  </a:moveTo>
                  <a:cubicBezTo>
                    <a:pt x="8633" y="183"/>
                    <a:pt x="8755" y="335"/>
                    <a:pt x="8755" y="517"/>
                  </a:cubicBezTo>
                  <a:cubicBezTo>
                    <a:pt x="8755" y="700"/>
                    <a:pt x="8633" y="852"/>
                    <a:pt x="8420" y="852"/>
                  </a:cubicBezTo>
                  <a:lnTo>
                    <a:pt x="487" y="852"/>
                  </a:lnTo>
                  <a:cubicBezTo>
                    <a:pt x="305" y="852"/>
                    <a:pt x="153" y="700"/>
                    <a:pt x="153" y="517"/>
                  </a:cubicBezTo>
                  <a:cubicBezTo>
                    <a:pt x="153" y="335"/>
                    <a:pt x="305" y="183"/>
                    <a:pt x="487" y="183"/>
                  </a:cubicBezTo>
                  <a:close/>
                  <a:moveTo>
                    <a:pt x="457" y="0"/>
                  </a:moveTo>
                  <a:cubicBezTo>
                    <a:pt x="183" y="0"/>
                    <a:pt x="1" y="213"/>
                    <a:pt x="1" y="487"/>
                  </a:cubicBezTo>
                  <a:cubicBezTo>
                    <a:pt x="1" y="730"/>
                    <a:pt x="183" y="943"/>
                    <a:pt x="457" y="943"/>
                  </a:cubicBezTo>
                  <a:lnTo>
                    <a:pt x="8390" y="943"/>
                  </a:lnTo>
                  <a:cubicBezTo>
                    <a:pt x="8663" y="943"/>
                    <a:pt x="8846" y="730"/>
                    <a:pt x="8846" y="487"/>
                  </a:cubicBezTo>
                  <a:cubicBezTo>
                    <a:pt x="8846" y="213"/>
                    <a:pt x="8663" y="0"/>
                    <a:pt x="8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51;p48"/>
            <p:cNvSpPr/>
            <p:nvPr/>
          </p:nvSpPr>
          <p:spPr>
            <a:xfrm>
              <a:off x="6324337" y="3762607"/>
              <a:ext cx="254296" cy="12938"/>
            </a:xfrm>
            <a:custGeom>
              <a:avLst/>
              <a:gdLst/>
              <a:ahLst/>
              <a:cxnLst/>
              <a:rect l="l" t="t" r="r" b="b"/>
              <a:pathLst>
                <a:path w="15016" h="764" extrusionOk="0">
                  <a:moveTo>
                    <a:pt x="14673" y="1"/>
                  </a:moveTo>
                  <a:cubicBezTo>
                    <a:pt x="14656" y="1"/>
                    <a:pt x="14638" y="2"/>
                    <a:pt x="14621" y="4"/>
                  </a:cubicBezTo>
                  <a:lnTo>
                    <a:pt x="365" y="4"/>
                  </a:lnTo>
                  <a:cubicBezTo>
                    <a:pt x="183" y="4"/>
                    <a:pt x="0" y="156"/>
                    <a:pt x="0" y="399"/>
                  </a:cubicBezTo>
                  <a:cubicBezTo>
                    <a:pt x="0" y="582"/>
                    <a:pt x="152" y="764"/>
                    <a:pt x="365" y="764"/>
                  </a:cubicBezTo>
                  <a:lnTo>
                    <a:pt x="14621" y="764"/>
                  </a:lnTo>
                  <a:cubicBezTo>
                    <a:pt x="14803" y="764"/>
                    <a:pt x="15016" y="612"/>
                    <a:pt x="15016" y="399"/>
                  </a:cubicBezTo>
                  <a:cubicBezTo>
                    <a:pt x="15016" y="174"/>
                    <a:pt x="14885" y="1"/>
                    <a:pt x="14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52;p48"/>
            <p:cNvSpPr/>
            <p:nvPr/>
          </p:nvSpPr>
          <p:spPr>
            <a:xfrm>
              <a:off x="6324337" y="3744129"/>
              <a:ext cx="463291" cy="4657"/>
            </a:xfrm>
            <a:custGeom>
              <a:avLst/>
              <a:gdLst/>
              <a:ahLst/>
              <a:cxnLst/>
              <a:rect l="l" t="t" r="r" b="b"/>
              <a:pathLst>
                <a:path w="273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27356" y="274"/>
                  </a:lnTo>
                  <a:lnTo>
                    <a:pt x="27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53;p48"/>
            <p:cNvSpPr/>
            <p:nvPr/>
          </p:nvSpPr>
          <p:spPr>
            <a:xfrm>
              <a:off x="6406192" y="3214401"/>
              <a:ext cx="295990" cy="42236"/>
            </a:xfrm>
            <a:custGeom>
              <a:avLst/>
              <a:gdLst/>
              <a:ahLst/>
              <a:cxnLst/>
              <a:rect l="l" t="t" r="r" b="b"/>
              <a:pathLst>
                <a:path w="17478" h="2494" extrusionOk="0">
                  <a:moveTo>
                    <a:pt x="0" y="1"/>
                  </a:moveTo>
                  <a:cubicBezTo>
                    <a:pt x="760" y="1"/>
                    <a:pt x="1277" y="457"/>
                    <a:pt x="1854" y="1034"/>
                  </a:cubicBezTo>
                  <a:cubicBezTo>
                    <a:pt x="2432" y="1612"/>
                    <a:pt x="2736" y="2493"/>
                    <a:pt x="4195" y="2493"/>
                  </a:cubicBezTo>
                  <a:lnTo>
                    <a:pt x="13253" y="2493"/>
                  </a:lnTo>
                  <a:cubicBezTo>
                    <a:pt x="14742" y="2493"/>
                    <a:pt x="15046" y="1612"/>
                    <a:pt x="15593" y="1034"/>
                  </a:cubicBezTo>
                  <a:cubicBezTo>
                    <a:pt x="16140" y="457"/>
                    <a:pt x="16718" y="1"/>
                    <a:pt x="17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54;p48"/>
            <p:cNvSpPr/>
            <p:nvPr/>
          </p:nvSpPr>
          <p:spPr>
            <a:xfrm>
              <a:off x="6540042" y="3213893"/>
              <a:ext cx="28315" cy="28332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307"/>
                    <a:pt x="365" y="1672"/>
                    <a:pt x="821" y="1672"/>
                  </a:cubicBezTo>
                  <a:cubicBezTo>
                    <a:pt x="1277" y="1672"/>
                    <a:pt x="1672" y="1307"/>
                    <a:pt x="1672" y="821"/>
                  </a:cubicBezTo>
                  <a:cubicBezTo>
                    <a:pt x="167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55;p48"/>
            <p:cNvSpPr/>
            <p:nvPr/>
          </p:nvSpPr>
          <p:spPr>
            <a:xfrm>
              <a:off x="6510183" y="3219516"/>
              <a:ext cx="17003" cy="165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1" y="0"/>
                  </a:moveTo>
                  <a:cubicBezTo>
                    <a:pt x="247" y="0"/>
                    <a:pt x="30" y="229"/>
                    <a:pt x="30" y="459"/>
                  </a:cubicBezTo>
                  <a:cubicBezTo>
                    <a:pt x="0" y="732"/>
                    <a:pt x="243" y="975"/>
                    <a:pt x="486" y="975"/>
                  </a:cubicBezTo>
                  <a:cubicBezTo>
                    <a:pt x="502" y="977"/>
                    <a:pt x="518" y="978"/>
                    <a:pt x="533" y="978"/>
                  </a:cubicBezTo>
                  <a:cubicBezTo>
                    <a:pt x="787" y="978"/>
                    <a:pt x="1003" y="749"/>
                    <a:pt x="1003" y="519"/>
                  </a:cubicBezTo>
                  <a:cubicBezTo>
                    <a:pt x="1003" y="246"/>
                    <a:pt x="790" y="3"/>
                    <a:pt x="547" y="3"/>
                  </a:cubicBezTo>
                  <a:cubicBezTo>
                    <a:pt x="532" y="1"/>
                    <a:pt x="51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56;p48"/>
            <p:cNvSpPr/>
            <p:nvPr/>
          </p:nvSpPr>
          <p:spPr>
            <a:xfrm>
              <a:off x="6580182" y="3219516"/>
              <a:ext cx="17003" cy="16562"/>
            </a:xfrm>
            <a:custGeom>
              <a:avLst/>
              <a:gdLst/>
              <a:ahLst/>
              <a:cxnLst/>
              <a:rect l="l" t="t" r="r" b="b"/>
              <a:pathLst>
                <a:path w="1004" h="978" extrusionOk="0">
                  <a:moveTo>
                    <a:pt x="502" y="0"/>
                  </a:moveTo>
                  <a:cubicBezTo>
                    <a:pt x="251" y="0"/>
                    <a:pt x="62" y="229"/>
                    <a:pt x="62" y="459"/>
                  </a:cubicBezTo>
                  <a:cubicBezTo>
                    <a:pt x="1" y="732"/>
                    <a:pt x="244" y="975"/>
                    <a:pt x="518" y="975"/>
                  </a:cubicBezTo>
                  <a:cubicBezTo>
                    <a:pt x="532" y="977"/>
                    <a:pt x="545" y="978"/>
                    <a:pt x="559" y="978"/>
                  </a:cubicBezTo>
                  <a:cubicBezTo>
                    <a:pt x="788" y="978"/>
                    <a:pt x="1004" y="749"/>
                    <a:pt x="1004" y="519"/>
                  </a:cubicBezTo>
                  <a:cubicBezTo>
                    <a:pt x="1004" y="246"/>
                    <a:pt x="822" y="3"/>
                    <a:pt x="548" y="3"/>
                  </a:cubicBezTo>
                  <a:cubicBezTo>
                    <a:pt x="532" y="1"/>
                    <a:pt x="517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1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9904;p62"/>
          <p:cNvSpPr/>
          <p:nvPr/>
        </p:nvSpPr>
        <p:spPr>
          <a:xfrm>
            <a:off x="4715592" y="2330302"/>
            <a:ext cx="522813" cy="522770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91833" y="1681790"/>
            <a:ext cx="6266700" cy="1118560"/>
          </a:xfrm>
          <a:ln>
            <a:noFill/>
          </a:ln>
        </p:spPr>
        <p:txBody>
          <a:bodyPr anchor="b"/>
          <a:lstStyle/>
          <a:p>
            <a:pPr algn="r"/>
            <a:r>
              <a:rPr lang="en-US" sz="6000">
                <a:solidFill>
                  <a:schemeClr val="accent5"/>
                </a:solidFill>
              </a:rPr>
              <a:t>Algorithm </a:t>
            </a:r>
            <a:br>
              <a:rPr lang="en-US" sz="6000">
                <a:solidFill>
                  <a:schemeClr val="accent5"/>
                </a:solidFill>
              </a:rPr>
            </a:br>
            <a:r>
              <a:rPr lang="en-US" sz="6000">
                <a:solidFill>
                  <a:schemeClr val="accent1"/>
                </a:solidFill>
              </a:rPr>
              <a:t>detail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0344" y="2679405"/>
            <a:ext cx="3349256" cy="350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8" name="Google Shape;9621;p62"/>
          <p:cNvGrpSpPr/>
          <p:nvPr/>
        </p:nvGrpSpPr>
        <p:grpSpPr>
          <a:xfrm>
            <a:off x="8046464" y="3813393"/>
            <a:ext cx="366271" cy="366240"/>
            <a:chOff x="-65131525" y="1914325"/>
            <a:chExt cx="316650" cy="316625"/>
          </a:xfrm>
        </p:grpSpPr>
        <p:sp>
          <p:nvSpPr>
            <p:cNvPr id="129" name="Google Shape;9622;p62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23;p62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9630;p62"/>
          <p:cNvGrpSpPr/>
          <p:nvPr/>
        </p:nvGrpSpPr>
        <p:grpSpPr>
          <a:xfrm>
            <a:off x="4880344" y="4613159"/>
            <a:ext cx="716122" cy="716178"/>
            <a:chOff x="-63252250" y="1930850"/>
            <a:chExt cx="319000" cy="319025"/>
          </a:xfrm>
        </p:grpSpPr>
        <p:sp>
          <p:nvSpPr>
            <p:cNvPr id="132" name="Google Shape;9631;p62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32;p62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" name="Google Shape;1390;p53"/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34219" y="1412740"/>
            <a:ext cx="2844646" cy="2318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7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4" y="1799731"/>
            <a:ext cx="4620776" cy="841800"/>
          </a:xfrm>
        </p:spPr>
        <p:txBody>
          <a:bodyPr/>
          <a:lstStyle/>
          <a:p>
            <a:r>
              <a:rPr lang="en-US"/>
              <a:t>Group </a:t>
            </a:r>
            <a:br>
              <a:rPr lang="en-US"/>
            </a:br>
            <a:r>
              <a:rPr lang="en-US"/>
              <a:t>Member &amp; 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Assignment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713225" y="778331"/>
            <a:ext cx="1303500" cy="841800"/>
          </a:xfrm>
        </p:spPr>
        <p:txBody>
          <a:bodyPr/>
          <a:lstStyle/>
          <a:p>
            <a:r>
              <a:rPr lang="en-US"/>
              <a:t>I</a:t>
            </a:r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4343400" y="742950"/>
            <a:ext cx="4114801" cy="3357834"/>
            <a:chOff x="5486400" y="361950"/>
            <a:chExt cx="3454986" cy="2819400"/>
          </a:xfrm>
        </p:grpSpPr>
        <p:sp>
          <p:nvSpPr>
            <p:cNvPr id="5" name="Oval 4"/>
            <p:cNvSpPr/>
            <p:nvPr/>
          </p:nvSpPr>
          <p:spPr>
            <a:xfrm>
              <a:off x="5486400" y="1352550"/>
              <a:ext cx="3454986" cy="1828800"/>
            </a:xfrm>
            <a:prstGeom prst="ellipse">
              <a:avLst/>
            </a:prstGeom>
            <a:solidFill>
              <a:schemeClr val="accent6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Google Shape;1383;p53"/>
            <p:cNvPicPr preferRelativeResize="0"/>
            <p:nvPr/>
          </p:nvPicPr>
          <p:blipFill rotWithShape="1">
            <a:blip r:embed="rId3">
              <a:alphaModFix/>
            </a:blip>
            <a:srcRect t="16547" b="16540"/>
            <a:stretch/>
          </p:blipFill>
          <p:spPr>
            <a:xfrm>
              <a:off x="5562600" y="361950"/>
              <a:ext cx="3302586" cy="2209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088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633761"/>
            <a:ext cx="2438400" cy="705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5"/>
                </a:solidFill>
              </a:rPr>
              <a:t>Linear regression model</a:t>
            </a:r>
            <a:endParaRPr lang="en-GB" sz="1600">
              <a:solidFill>
                <a:schemeClr val="accent5"/>
              </a:solidFill>
            </a:endParaRPr>
          </a:p>
        </p:txBody>
      </p:sp>
      <p:sp>
        <p:nvSpPr>
          <p:cNvPr id="52" name="Google Shape;1609;p54"/>
          <p:cNvSpPr/>
          <p:nvPr/>
        </p:nvSpPr>
        <p:spPr>
          <a:xfrm>
            <a:off x="1598625" y="3609899"/>
            <a:ext cx="384149" cy="481304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286000" y="3389230"/>
                <a:ext cx="6553200" cy="89978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dirty="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Choose lists of parameters’ weight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 that minimize the mean of squared errors using gradient descent</a:t>
                </a:r>
                <a:endParaRPr lang="en-GB" dirty="0">
                  <a:solidFill>
                    <a:schemeClr val="tx1"/>
                  </a:solidFill>
                  <a:latin typeface="Rubik" charset="-79"/>
                  <a:cs typeface="Rubik" charset="-79"/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89230"/>
                <a:ext cx="6553200" cy="89978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/>
          <p:cNvSpPr/>
          <p:nvPr/>
        </p:nvSpPr>
        <p:spPr>
          <a:xfrm>
            <a:off x="381000" y="3486150"/>
            <a:ext cx="1219200" cy="705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5"/>
                </a:solidFill>
              </a:rPr>
              <a:t>AIM</a:t>
            </a:r>
            <a:endParaRPr lang="en-GB" sz="2000">
              <a:solidFill>
                <a:schemeClr val="accent5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74" y="473969"/>
            <a:ext cx="5292652" cy="102552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912C9-2A38-FE1D-C2DA-9A518A7D4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061" y="1647724"/>
            <a:ext cx="3568874" cy="14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3" grpId="0" animBg="1"/>
      <p:bldP spid="53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830;p41"/>
          <p:cNvGrpSpPr/>
          <p:nvPr/>
        </p:nvGrpSpPr>
        <p:grpSpPr>
          <a:xfrm>
            <a:off x="8444872" y="687128"/>
            <a:ext cx="488828" cy="488828"/>
            <a:chOff x="3711125" y="728900"/>
            <a:chExt cx="662100" cy="662100"/>
          </a:xfrm>
        </p:grpSpPr>
        <p:sp>
          <p:nvSpPr>
            <p:cNvPr id="25" name="Google Shape;831;p41"/>
            <p:cNvSpPr/>
            <p:nvPr/>
          </p:nvSpPr>
          <p:spPr>
            <a:xfrm>
              <a:off x="3711125" y="728900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6" name="Google Shape;832;p41"/>
            <p:cNvSpPr/>
            <p:nvPr/>
          </p:nvSpPr>
          <p:spPr>
            <a:xfrm>
              <a:off x="3943089" y="889943"/>
              <a:ext cx="221609" cy="340014"/>
            </a:xfrm>
            <a:custGeom>
              <a:avLst/>
              <a:gdLst/>
              <a:ahLst/>
              <a:cxnLst/>
              <a:rect l="l" t="t" r="r" b="b"/>
              <a:pathLst>
                <a:path w="7509" h="11521" extrusionOk="0">
                  <a:moveTo>
                    <a:pt x="3800" y="0"/>
                  </a:moveTo>
                  <a:cubicBezTo>
                    <a:pt x="3344" y="0"/>
                    <a:pt x="2888" y="92"/>
                    <a:pt x="2462" y="244"/>
                  </a:cubicBezTo>
                  <a:cubicBezTo>
                    <a:pt x="2037" y="396"/>
                    <a:pt x="1672" y="578"/>
                    <a:pt x="1368" y="851"/>
                  </a:cubicBezTo>
                  <a:cubicBezTo>
                    <a:pt x="1064" y="1095"/>
                    <a:pt x="821" y="1399"/>
                    <a:pt x="639" y="1763"/>
                  </a:cubicBezTo>
                  <a:cubicBezTo>
                    <a:pt x="456" y="2098"/>
                    <a:pt x="365" y="2462"/>
                    <a:pt x="365" y="2858"/>
                  </a:cubicBezTo>
                  <a:cubicBezTo>
                    <a:pt x="365" y="3283"/>
                    <a:pt x="456" y="3678"/>
                    <a:pt x="608" y="4073"/>
                  </a:cubicBezTo>
                  <a:cubicBezTo>
                    <a:pt x="760" y="4438"/>
                    <a:pt x="912" y="4833"/>
                    <a:pt x="1095" y="5198"/>
                  </a:cubicBezTo>
                  <a:lnTo>
                    <a:pt x="152" y="5198"/>
                  </a:lnTo>
                  <a:lnTo>
                    <a:pt x="152" y="7143"/>
                  </a:lnTo>
                  <a:lnTo>
                    <a:pt x="1551" y="7143"/>
                  </a:lnTo>
                  <a:cubicBezTo>
                    <a:pt x="1520" y="7599"/>
                    <a:pt x="1368" y="8055"/>
                    <a:pt x="1095" y="8511"/>
                  </a:cubicBezTo>
                  <a:cubicBezTo>
                    <a:pt x="791" y="8937"/>
                    <a:pt x="456" y="9301"/>
                    <a:pt x="0" y="9636"/>
                  </a:cubicBezTo>
                  <a:lnTo>
                    <a:pt x="517" y="11429"/>
                  </a:lnTo>
                  <a:cubicBezTo>
                    <a:pt x="912" y="11308"/>
                    <a:pt x="1277" y="11247"/>
                    <a:pt x="1672" y="11156"/>
                  </a:cubicBezTo>
                  <a:cubicBezTo>
                    <a:pt x="2037" y="11095"/>
                    <a:pt x="2402" y="11064"/>
                    <a:pt x="2706" y="11064"/>
                  </a:cubicBezTo>
                  <a:cubicBezTo>
                    <a:pt x="2949" y="11064"/>
                    <a:pt x="3192" y="11095"/>
                    <a:pt x="3465" y="11125"/>
                  </a:cubicBezTo>
                  <a:cubicBezTo>
                    <a:pt x="3678" y="11156"/>
                    <a:pt x="3952" y="11216"/>
                    <a:pt x="4225" y="11277"/>
                  </a:cubicBezTo>
                  <a:cubicBezTo>
                    <a:pt x="4469" y="11308"/>
                    <a:pt x="4742" y="11399"/>
                    <a:pt x="4985" y="11429"/>
                  </a:cubicBezTo>
                  <a:cubicBezTo>
                    <a:pt x="5198" y="11460"/>
                    <a:pt x="5472" y="11520"/>
                    <a:pt x="5684" y="11520"/>
                  </a:cubicBezTo>
                  <a:cubicBezTo>
                    <a:pt x="5988" y="11520"/>
                    <a:pt x="6292" y="11429"/>
                    <a:pt x="6657" y="11368"/>
                  </a:cubicBezTo>
                  <a:cubicBezTo>
                    <a:pt x="6991" y="11247"/>
                    <a:pt x="7295" y="11125"/>
                    <a:pt x="7508" y="10973"/>
                  </a:cubicBezTo>
                  <a:lnTo>
                    <a:pt x="6900" y="9119"/>
                  </a:lnTo>
                  <a:cubicBezTo>
                    <a:pt x="6687" y="9180"/>
                    <a:pt x="6505" y="9241"/>
                    <a:pt x="6353" y="9271"/>
                  </a:cubicBezTo>
                  <a:cubicBezTo>
                    <a:pt x="6201" y="9301"/>
                    <a:pt x="5988" y="9301"/>
                    <a:pt x="5806" y="9301"/>
                  </a:cubicBezTo>
                  <a:cubicBezTo>
                    <a:pt x="5472" y="9301"/>
                    <a:pt x="5137" y="9271"/>
                    <a:pt x="4772" y="9180"/>
                  </a:cubicBezTo>
                  <a:cubicBezTo>
                    <a:pt x="4438" y="9119"/>
                    <a:pt x="4104" y="9089"/>
                    <a:pt x="3709" y="9089"/>
                  </a:cubicBezTo>
                  <a:cubicBezTo>
                    <a:pt x="3557" y="9089"/>
                    <a:pt x="3374" y="9089"/>
                    <a:pt x="3192" y="9119"/>
                  </a:cubicBezTo>
                  <a:cubicBezTo>
                    <a:pt x="3010" y="9149"/>
                    <a:pt x="2766" y="9241"/>
                    <a:pt x="2554" y="9301"/>
                  </a:cubicBezTo>
                  <a:cubicBezTo>
                    <a:pt x="2918" y="8906"/>
                    <a:pt x="3192" y="8511"/>
                    <a:pt x="3374" y="8177"/>
                  </a:cubicBezTo>
                  <a:cubicBezTo>
                    <a:pt x="3557" y="7842"/>
                    <a:pt x="3678" y="7447"/>
                    <a:pt x="3709" y="7083"/>
                  </a:cubicBezTo>
                  <a:lnTo>
                    <a:pt x="6353" y="7083"/>
                  </a:lnTo>
                  <a:lnTo>
                    <a:pt x="6353" y="5198"/>
                  </a:lnTo>
                  <a:lnTo>
                    <a:pt x="3405" y="5198"/>
                  </a:lnTo>
                  <a:cubicBezTo>
                    <a:pt x="3253" y="4803"/>
                    <a:pt x="3101" y="4438"/>
                    <a:pt x="2918" y="4104"/>
                  </a:cubicBezTo>
                  <a:cubicBezTo>
                    <a:pt x="2736" y="3769"/>
                    <a:pt x="2645" y="3465"/>
                    <a:pt x="2645" y="3131"/>
                  </a:cubicBezTo>
                  <a:cubicBezTo>
                    <a:pt x="2645" y="2766"/>
                    <a:pt x="2736" y="2523"/>
                    <a:pt x="2949" y="2310"/>
                  </a:cubicBezTo>
                  <a:cubicBezTo>
                    <a:pt x="3192" y="2128"/>
                    <a:pt x="3465" y="2006"/>
                    <a:pt x="3800" y="2006"/>
                  </a:cubicBezTo>
                  <a:cubicBezTo>
                    <a:pt x="4134" y="2006"/>
                    <a:pt x="4529" y="2128"/>
                    <a:pt x="4924" y="2371"/>
                  </a:cubicBezTo>
                  <a:cubicBezTo>
                    <a:pt x="5320" y="2584"/>
                    <a:pt x="5654" y="2858"/>
                    <a:pt x="5928" y="3192"/>
                  </a:cubicBezTo>
                  <a:lnTo>
                    <a:pt x="7204" y="1642"/>
                  </a:lnTo>
                  <a:cubicBezTo>
                    <a:pt x="6809" y="1095"/>
                    <a:pt x="6292" y="699"/>
                    <a:pt x="5684" y="426"/>
                  </a:cubicBezTo>
                  <a:cubicBezTo>
                    <a:pt x="5076" y="152"/>
                    <a:pt x="4438" y="0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33;p41"/>
          <p:cNvGrpSpPr/>
          <p:nvPr/>
        </p:nvGrpSpPr>
        <p:grpSpPr>
          <a:xfrm>
            <a:off x="5114061" y="1468878"/>
            <a:ext cx="673488" cy="673488"/>
            <a:chOff x="3993675" y="-205462"/>
            <a:chExt cx="662100" cy="662100"/>
          </a:xfrm>
        </p:grpSpPr>
        <p:sp>
          <p:nvSpPr>
            <p:cNvPr id="28" name="Google Shape;834;p41"/>
            <p:cNvSpPr/>
            <p:nvPr/>
          </p:nvSpPr>
          <p:spPr>
            <a:xfrm>
              <a:off x="3993675" y="-205462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" name="Google Shape;835;p41"/>
            <p:cNvSpPr/>
            <p:nvPr/>
          </p:nvSpPr>
          <p:spPr>
            <a:xfrm>
              <a:off x="4209889" y="-64140"/>
              <a:ext cx="229666" cy="379472"/>
            </a:xfrm>
            <a:custGeom>
              <a:avLst/>
              <a:gdLst/>
              <a:ahLst/>
              <a:cxnLst/>
              <a:rect l="l" t="t" r="r" b="b"/>
              <a:pathLst>
                <a:path w="7782" h="12858" extrusionOk="0">
                  <a:moveTo>
                    <a:pt x="3556" y="3283"/>
                  </a:moveTo>
                  <a:lnTo>
                    <a:pt x="3556" y="4985"/>
                  </a:lnTo>
                  <a:cubicBezTo>
                    <a:pt x="3252" y="4924"/>
                    <a:pt x="3009" y="4803"/>
                    <a:pt x="2857" y="4651"/>
                  </a:cubicBezTo>
                  <a:cubicBezTo>
                    <a:pt x="2705" y="4529"/>
                    <a:pt x="2614" y="4347"/>
                    <a:pt x="2614" y="4104"/>
                  </a:cubicBezTo>
                  <a:cubicBezTo>
                    <a:pt x="2614" y="3648"/>
                    <a:pt x="2948" y="3405"/>
                    <a:pt x="3556" y="3283"/>
                  </a:cubicBezTo>
                  <a:close/>
                  <a:moveTo>
                    <a:pt x="4256" y="7538"/>
                  </a:moveTo>
                  <a:cubicBezTo>
                    <a:pt x="4559" y="7660"/>
                    <a:pt x="4833" y="7812"/>
                    <a:pt x="5015" y="7903"/>
                  </a:cubicBezTo>
                  <a:cubicBezTo>
                    <a:pt x="5198" y="8055"/>
                    <a:pt x="5319" y="8268"/>
                    <a:pt x="5319" y="8481"/>
                  </a:cubicBezTo>
                  <a:cubicBezTo>
                    <a:pt x="5319" y="8940"/>
                    <a:pt x="4967" y="9182"/>
                    <a:pt x="4365" y="9182"/>
                  </a:cubicBezTo>
                  <a:cubicBezTo>
                    <a:pt x="4329" y="9182"/>
                    <a:pt x="4293" y="9181"/>
                    <a:pt x="4256" y="9180"/>
                  </a:cubicBezTo>
                  <a:lnTo>
                    <a:pt x="4256" y="7538"/>
                  </a:lnTo>
                  <a:close/>
                  <a:moveTo>
                    <a:pt x="3526" y="0"/>
                  </a:moveTo>
                  <a:lnTo>
                    <a:pt x="3526" y="1399"/>
                  </a:lnTo>
                  <a:cubicBezTo>
                    <a:pt x="3100" y="1459"/>
                    <a:pt x="2705" y="1550"/>
                    <a:pt x="2310" y="1702"/>
                  </a:cubicBezTo>
                  <a:cubicBezTo>
                    <a:pt x="1945" y="1854"/>
                    <a:pt x="1581" y="2067"/>
                    <a:pt x="1338" y="2310"/>
                  </a:cubicBezTo>
                  <a:cubicBezTo>
                    <a:pt x="1034" y="2584"/>
                    <a:pt x="790" y="2888"/>
                    <a:pt x="638" y="3283"/>
                  </a:cubicBezTo>
                  <a:cubicBezTo>
                    <a:pt x="456" y="3617"/>
                    <a:pt x="365" y="4043"/>
                    <a:pt x="365" y="4529"/>
                  </a:cubicBezTo>
                  <a:cubicBezTo>
                    <a:pt x="365" y="4864"/>
                    <a:pt x="426" y="5198"/>
                    <a:pt x="517" y="5472"/>
                  </a:cubicBezTo>
                  <a:cubicBezTo>
                    <a:pt x="638" y="5745"/>
                    <a:pt x="790" y="5958"/>
                    <a:pt x="1034" y="6201"/>
                  </a:cubicBezTo>
                  <a:cubicBezTo>
                    <a:pt x="1246" y="6414"/>
                    <a:pt x="1520" y="6627"/>
                    <a:pt x="1854" y="6779"/>
                  </a:cubicBezTo>
                  <a:cubicBezTo>
                    <a:pt x="2189" y="6931"/>
                    <a:pt x="2584" y="7082"/>
                    <a:pt x="3040" y="7234"/>
                  </a:cubicBezTo>
                  <a:lnTo>
                    <a:pt x="3678" y="7417"/>
                  </a:lnTo>
                  <a:lnTo>
                    <a:pt x="3678" y="9241"/>
                  </a:lnTo>
                  <a:cubicBezTo>
                    <a:pt x="3374" y="9210"/>
                    <a:pt x="3040" y="9119"/>
                    <a:pt x="2736" y="8997"/>
                  </a:cubicBezTo>
                  <a:cubicBezTo>
                    <a:pt x="2432" y="8906"/>
                    <a:pt x="2158" y="8785"/>
                    <a:pt x="1885" y="8663"/>
                  </a:cubicBezTo>
                  <a:cubicBezTo>
                    <a:pt x="1672" y="8541"/>
                    <a:pt x="1429" y="8450"/>
                    <a:pt x="1277" y="8329"/>
                  </a:cubicBezTo>
                  <a:cubicBezTo>
                    <a:pt x="1125" y="8207"/>
                    <a:pt x="1034" y="8146"/>
                    <a:pt x="973" y="8086"/>
                  </a:cubicBezTo>
                  <a:lnTo>
                    <a:pt x="0" y="10061"/>
                  </a:lnTo>
                  <a:cubicBezTo>
                    <a:pt x="486" y="10426"/>
                    <a:pt x="1064" y="10669"/>
                    <a:pt x="1672" y="10882"/>
                  </a:cubicBezTo>
                  <a:cubicBezTo>
                    <a:pt x="2280" y="11064"/>
                    <a:pt x="2888" y="11216"/>
                    <a:pt x="3526" y="11247"/>
                  </a:cubicBezTo>
                  <a:lnTo>
                    <a:pt x="3526" y="12858"/>
                  </a:lnTo>
                  <a:lnTo>
                    <a:pt x="4468" y="12858"/>
                  </a:lnTo>
                  <a:lnTo>
                    <a:pt x="4468" y="11247"/>
                  </a:lnTo>
                  <a:cubicBezTo>
                    <a:pt x="4894" y="11247"/>
                    <a:pt x="5350" y="11186"/>
                    <a:pt x="5745" y="11064"/>
                  </a:cubicBezTo>
                  <a:cubicBezTo>
                    <a:pt x="6140" y="10943"/>
                    <a:pt x="6505" y="10760"/>
                    <a:pt x="6809" y="10517"/>
                  </a:cubicBezTo>
                  <a:cubicBezTo>
                    <a:pt x="7113" y="10304"/>
                    <a:pt x="7325" y="10000"/>
                    <a:pt x="7508" y="9636"/>
                  </a:cubicBezTo>
                  <a:cubicBezTo>
                    <a:pt x="7721" y="9241"/>
                    <a:pt x="7781" y="8815"/>
                    <a:pt x="7781" y="8298"/>
                  </a:cubicBezTo>
                  <a:cubicBezTo>
                    <a:pt x="7781" y="7873"/>
                    <a:pt x="7721" y="7447"/>
                    <a:pt x="7569" y="7143"/>
                  </a:cubicBezTo>
                  <a:cubicBezTo>
                    <a:pt x="7417" y="6809"/>
                    <a:pt x="7204" y="6535"/>
                    <a:pt x="6961" y="6323"/>
                  </a:cubicBezTo>
                  <a:cubicBezTo>
                    <a:pt x="6687" y="6079"/>
                    <a:pt x="6383" y="5897"/>
                    <a:pt x="5988" y="5745"/>
                  </a:cubicBezTo>
                  <a:cubicBezTo>
                    <a:pt x="5623" y="5593"/>
                    <a:pt x="5198" y="5441"/>
                    <a:pt x="4742" y="5320"/>
                  </a:cubicBezTo>
                  <a:lnTo>
                    <a:pt x="4286" y="5198"/>
                  </a:lnTo>
                  <a:lnTo>
                    <a:pt x="4286" y="3344"/>
                  </a:lnTo>
                  <a:cubicBezTo>
                    <a:pt x="4559" y="3405"/>
                    <a:pt x="4772" y="3465"/>
                    <a:pt x="5046" y="3557"/>
                  </a:cubicBezTo>
                  <a:cubicBezTo>
                    <a:pt x="5319" y="3617"/>
                    <a:pt x="5532" y="3709"/>
                    <a:pt x="5745" y="3800"/>
                  </a:cubicBezTo>
                  <a:cubicBezTo>
                    <a:pt x="5927" y="3891"/>
                    <a:pt x="6110" y="4013"/>
                    <a:pt x="6231" y="4073"/>
                  </a:cubicBezTo>
                  <a:cubicBezTo>
                    <a:pt x="6353" y="4165"/>
                    <a:pt x="6414" y="4225"/>
                    <a:pt x="6444" y="4256"/>
                  </a:cubicBezTo>
                  <a:lnTo>
                    <a:pt x="7508" y="2432"/>
                  </a:lnTo>
                  <a:cubicBezTo>
                    <a:pt x="7143" y="2219"/>
                    <a:pt x="6687" y="2037"/>
                    <a:pt x="6140" y="1794"/>
                  </a:cubicBezTo>
                  <a:cubicBezTo>
                    <a:pt x="5623" y="1611"/>
                    <a:pt x="5076" y="1459"/>
                    <a:pt x="4468" y="1399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48;p28"/>
          <p:cNvGrpSpPr/>
          <p:nvPr/>
        </p:nvGrpSpPr>
        <p:grpSpPr>
          <a:xfrm>
            <a:off x="7380288" y="4332762"/>
            <a:ext cx="910201" cy="906939"/>
            <a:chOff x="6045213" y="2403762"/>
            <a:chExt cx="910201" cy="906939"/>
          </a:xfrm>
        </p:grpSpPr>
        <p:sp>
          <p:nvSpPr>
            <p:cNvPr id="38" name="Google Shape;249;p28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" name="Google Shape;250;p28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201446"/>
            <a:ext cx="3630175" cy="414600"/>
          </a:xfrm>
        </p:spPr>
        <p:txBody>
          <a:bodyPr/>
          <a:lstStyle/>
          <a:p>
            <a:pPr marL="0" indent="0"/>
            <a:r>
              <a:rPr lang="en-US" sz="1800"/>
              <a:t>Model main funtion predict</a:t>
            </a:r>
            <a:endParaRPr lang="en-GB" sz="180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191000" y="1125886"/>
            <a:ext cx="4742700" cy="203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>
                <a:solidFill>
                  <a:schemeClr val="accent5"/>
                </a:solidFill>
              </a:rPr>
              <a:t>Model </a:t>
            </a:r>
            <a:r>
              <a:rPr lang="en-US"/>
              <a:t>explanation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3" y="1535914"/>
            <a:ext cx="4090027" cy="252089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0973" y="1297172"/>
            <a:ext cx="4247743" cy="3147237"/>
          </a:xfrm>
          <a:prstGeom prst="round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469;p54"/>
          <p:cNvGrpSpPr/>
          <p:nvPr/>
        </p:nvGrpSpPr>
        <p:grpSpPr>
          <a:xfrm>
            <a:off x="4559773" y="666750"/>
            <a:ext cx="4495481" cy="431191"/>
            <a:chOff x="4412022" y="2468674"/>
            <a:chExt cx="635120" cy="167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Google Shape;1470;p54"/>
                <p:cNvSpPr/>
                <p:nvPr/>
              </p:nvSpPr>
              <p:spPr>
                <a:xfrm>
                  <a:off x="4412022" y="2468674"/>
                  <a:ext cx="261510" cy="167375"/>
                </a:xfrm>
                <a:custGeom>
                  <a:avLst/>
                  <a:gdLst>
                    <a:gd name="connsiteX0" fmla="*/ 0 w 9998"/>
                    <a:gd name="connsiteY0" fmla="*/ 0 h 9997"/>
                    <a:gd name="connsiteX1" fmla="*/ 0 w 9998"/>
                    <a:gd name="connsiteY1" fmla="*/ 9997 h 9997"/>
                    <a:gd name="connsiteX2" fmla="*/ 7058 w 9998"/>
                    <a:gd name="connsiteY2" fmla="*/ 9997 h 9997"/>
                    <a:gd name="connsiteX3" fmla="*/ 9998 w 9998"/>
                    <a:gd name="connsiteY3" fmla="*/ 4997 h 9997"/>
                    <a:gd name="connsiteX4" fmla="*/ 8070 w 9998"/>
                    <a:gd name="connsiteY4" fmla="*/ 0 h 9997"/>
                    <a:gd name="connsiteX5" fmla="*/ 0 w 9998"/>
                    <a:gd name="connsiteY5" fmla="*/ 0 h 9997"/>
                    <a:gd name="connsiteX0" fmla="*/ 0 w 10000"/>
                    <a:gd name="connsiteY0" fmla="*/ 0 h 10000"/>
                    <a:gd name="connsiteX1" fmla="*/ 0 w 10000"/>
                    <a:gd name="connsiteY1" fmla="*/ 10000 h 10000"/>
                    <a:gd name="connsiteX2" fmla="*/ 8131 w 10000"/>
                    <a:gd name="connsiteY2" fmla="*/ 9926 h 10000"/>
                    <a:gd name="connsiteX3" fmla="*/ 10000 w 10000"/>
                    <a:gd name="connsiteY3" fmla="*/ 4998 h 10000"/>
                    <a:gd name="connsiteX4" fmla="*/ 8072 w 10000"/>
                    <a:gd name="connsiteY4" fmla="*/ 0 h 10000"/>
                    <a:gd name="connsiteX5" fmla="*/ 0 w 10000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 extrusionOk="0">
                      <a:moveTo>
                        <a:pt x="0" y="0"/>
                      </a:moveTo>
                      <a:lnTo>
                        <a:pt x="0" y="10000"/>
                      </a:lnTo>
                      <a:lnTo>
                        <a:pt x="8131" y="9926"/>
                      </a:lnTo>
                      <a:lnTo>
                        <a:pt x="10000" y="4998"/>
                      </a:lnTo>
                      <a:lnTo>
                        <a:pt x="80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𝑣𝑜𝑙𝑢𝑚𝑒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_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𝑝𝑟𝑒𝑑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51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022" y="2468674"/>
                  <a:ext cx="261510" cy="167375"/>
                </a:xfrm>
                <a:custGeom>
                  <a:avLst/>
                  <a:gdLst>
                    <a:gd name="connsiteX0" fmla="*/ 0 w 9998"/>
                    <a:gd name="connsiteY0" fmla="*/ 0 h 9997"/>
                    <a:gd name="connsiteX1" fmla="*/ 0 w 9998"/>
                    <a:gd name="connsiteY1" fmla="*/ 9997 h 9997"/>
                    <a:gd name="connsiteX2" fmla="*/ 7058 w 9998"/>
                    <a:gd name="connsiteY2" fmla="*/ 9997 h 9997"/>
                    <a:gd name="connsiteX3" fmla="*/ 9998 w 9998"/>
                    <a:gd name="connsiteY3" fmla="*/ 4997 h 9997"/>
                    <a:gd name="connsiteX4" fmla="*/ 8070 w 9998"/>
                    <a:gd name="connsiteY4" fmla="*/ 0 h 9997"/>
                    <a:gd name="connsiteX5" fmla="*/ 0 w 9998"/>
                    <a:gd name="connsiteY5" fmla="*/ 0 h 9997"/>
                    <a:gd name="connsiteX0" fmla="*/ 0 w 10000"/>
                    <a:gd name="connsiteY0" fmla="*/ 0 h 10000"/>
                    <a:gd name="connsiteX1" fmla="*/ 0 w 10000"/>
                    <a:gd name="connsiteY1" fmla="*/ 10000 h 10000"/>
                    <a:gd name="connsiteX2" fmla="*/ 8131 w 10000"/>
                    <a:gd name="connsiteY2" fmla="*/ 9926 h 10000"/>
                    <a:gd name="connsiteX3" fmla="*/ 10000 w 10000"/>
                    <a:gd name="connsiteY3" fmla="*/ 4998 h 10000"/>
                    <a:gd name="connsiteX4" fmla="*/ 8072 w 10000"/>
                    <a:gd name="connsiteY4" fmla="*/ 0 h 10000"/>
                    <a:gd name="connsiteX5" fmla="*/ 0 w 10000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 extrusionOk="0">
                      <a:moveTo>
                        <a:pt x="0" y="0"/>
                      </a:moveTo>
                      <a:lnTo>
                        <a:pt x="0" y="10000"/>
                      </a:lnTo>
                      <a:lnTo>
                        <a:pt x="8131" y="9926"/>
                      </a:lnTo>
                      <a:lnTo>
                        <a:pt x="10000" y="4998"/>
                      </a:lnTo>
                      <a:lnTo>
                        <a:pt x="80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Google Shape;1471;p54"/>
            <p:cNvSpPr/>
            <p:nvPr/>
          </p:nvSpPr>
          <p:spPr>
            <a:xfrm>
              <a:off x="4623801" y="2468674"/>
              <a:ext cx="423341" cy="167375"/>
            </a:xfrm>
            <a:custGeom>
              <a:avLst/>
              <a:gdLst>
                <a:gd name="connsiteX0" fmla="*/ 0 w 9999"/>
                <a:gd name="connsiteY0" fmla="*/ 0 h 9997"/>
                <a:gd name="connsiteX1" fmla="*/ 1368 w 9999"/>
                <a:gd name="connsiteY1" fmla="*/ 4997 h 9997"/>
                <a:gd name="connsiteX2" fmla="*/ 0 w 9999"/>
                <a:gd name="connsiteY2" fmla="*/ 9997 h 9997"/>
                <a:gd name="connsiteX3" fmla="*/ 9999 w 9999"/>
                <a:gd name="connsiteY3" fmla="*/ 9997 h 9997"/>
                <a:gd name="connsiteX4" fmla="*/ 9999 w 9999"/>
                <a:gd name="connsiteY4" fmla="*/ 0 h 9997"/>
                <a:gd name="connsiteX5" fmla="*/ 0 w 9999"/>
                <a:gd name="connsiteY5" fmla="*/ 0 h 9997"/>
                <a:gd name="connsiteX0" fmla="*/ 0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621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621 w 10000"/>
                <a:gd name="connsiteY5" fmla="*/ 0 h 10000"/>
                <a:gd name="connsiteX0" fmla="*/ 0 w 9379"/>
                <a:gd name="connsiteY0" fmla="*/ 0 h 10000"/>
                <a:gd name="connsiteX1" fmla="*/ 1069 w 9379"/>
                <a:gd name="connsiteY1" fmla="*/ 5293 h 10000"/>
                <a:gd name="connsiteX2" fmla="*/ 46 w 9379"/>
                <a:gd name="connsiteY2" fmla="*/ 10000 h 10000"/>
                <a:gd name="connsiteX3" fmla="*/ 9379 w 9379"/>
                <a:gd name="connsiteY3" fmla="*/ 10000 h 10000"/>
                <a:gd name="connsiteX4" fmla="*/ 9379 w 9379"/>
                <a:gd name="connsiteY4" fmla="*/ 0 h 10000"/>
                <a:gd name="connsiteX5" fmla="*/ 0 w 9379"/>
                <a:gd name="connsiteY5" fmla="*/ 0 h 10000"/>
                <a:gd name="connsiteX0" fmla="*/ 0 w 10000"/>
                <a:gd name="connsiteY0" fmla="*/ 0 h 10000"/>
                <a:gd name="connsiteX1" fmla="*/ 1152 w 10000"/>
                <a:gd name="connsiteY1" fmla="*/ 4998 h 10000"/>
                <a:gd name="connsiteX2" fmla="*/ 49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152 w 10000"/>
                <a:gd name="connsiteY1" fmla="*/ 4998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 extrusionOk="0">
                  <a:moveTo>
                    <a:pt x="0" y="0"/>
                  </a:moveTo>
                  <a:lnTo>
                    <a:pt x="1152" y="4998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8788" lvl="0"/>
              <a:r>
                <a:rPr lang="en-GB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Predicted volume arrays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54" name="Google Shape;1469;p54"/>
          <p:cNvGrpSpPr/>
          <p:nvPr/>
        </p:nvGrpSpPr>
        <p:grpSpPr>
          <a:xfrm>
            <a:off x="4572000" y="2341976"/>
            <a:ext cx="4495481" cy="431191"/>
            <a:chOff x="4412022" y="2468674"/>
            <a:chExt cx="635120" cy="167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Google Shape;1470;p54"/>
                <p:cNvSpPr/>
                <p:nvPr/>
              </p:nvSpPr>
              <p:spPr>
                <a:xfrm>
                  <a:off x="4412022" y="2468674"/>
                  <a:ext cx="261510" cy="167375"/>
                </a:xfrm>
                <a:custGeom>
                  <a:avLst/>
                  <a:gdLst>
                    <a:gd name="connsiteX0" fmla="*/ 0 w 9998"/>
                    <a:gd name="connsiteY0" fmla="*/ 0 h 9997"/>
                    <a:gd name="connsiteX1" fmla="*/ 0 w 9998"/>
                    <a:gd name="connsiteY1" fmla="*/ 9997 h 9997"/>
                    <a:gd name="connsiteX2" fmla="*/ 7058 w 9998"/>
                    <a:gd name="connsiteY2" fmla="*/ 9997 h 9997"/>
                    <a:gd name="connsiteX3" fmla="*/ 9998 w 9998"/>
                    <a:gd name="connsiteY3" fmla="*/ 4997 h 9997"/>
                    <a:gd name="connsiteX4" fmla="*/ 8070 w 9998"/>
                    <a:gd name="connsiteY4" fmla="*/ 0 h 9997"/>
                    <a:gd name="connsiteX5" fmla="*/ 0 w 9998"/>
                    <a:gd name="connsiteY5" fmla="*/ 0 h 9997"/>
                    <a:gd name="connsiteX0" fmla="*/ 0 w 10000"/>
                    <a:gd name="connsiteY0" fmla="*/ 0 h 10000"/>
                    <a:gd name="connsiteX1" fmla="*/ 0 w 10000"/>
                    <a:gd name="connsiteY1" fmla="*/ 10000 h 10000"/>
                    <a:gd name="connsiteX2" fmla="*/ 8131 w 10000"/>
                    <a:gd name="connsiteY2" fmla="*/ 9926 h 10000"/>
                    <a:gd name="connsiteX3" fmla="*/ 10000 w 10000"/>
                    <a:gd name="connsiteY3" fmla="*/ 4998 h 10000"/>
                    <a:gd name="connsiteX4" fmla="*/ 8072 w 10000"/>
                    <a:gd name="connsiteY4" fmla="*/ 0 h 10000"/>
                    <a:gd name="connsiteX5" fmla="*/ 0 w 10000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 extrusionOk="0">
                      <a:moveTo>
                        <a:pt x="0" y="0"/>
                      </a:moveTo>
                      <a:lnTo>
                        <a:pt x="0" y="10000"/>
                      </a:lnTo>
                      <a:lnTo>
                        <a:pt x="8131" y="9926"/>
                      </a:lnTo>
                      <a:lnTo>
                        <a:pt x="10000" y="4998"/>
                      </a:lnTo>
                      <a:lnTo>
                        <a:pt x="80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𝑒𝑟𝑟𝑜𝑟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55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022" y="2468674"/>
                  <a:ext cx="261510" cy="167375"/>
                </a:xfrm>
                <a:custGeom>
                  <a:avLst/>
                  <a:gdLst>
                    <a:gd name="connsiteX0" fmla="*/ 0 w 9998"/>
                    <a:gd name="connsiteY0" fmla="*/ 0 h 9997"/>
                    <a:gd name="connsiteX1" fmla="*/ 0 w 9998"/>
                    <a:gd name="connsiteY1" fmla="*/ 9997 h 9997"/>
                    <a:gd name="connsiteX2" fmla="*/ 7058 w 9998"/>
                    <a:gd name="connsiteY2" fmla="*/ 9997 h 9997"/>
                    <a:gd name="connsiteX3" fmla="*/ 9998 w 9998"/>
                    <a:gd name="connsiteY3" fmla="*/ 4997 h 9997"/>
                    <a:gd name="connsiteX4" fmla="*/ 8070 w 9998"/>
                    <a:gd name="connsiteY4" fmla="*/ 0 h 9997"/>
                    <a:gd name="connsiteX5" fmla="*/ 0 w 9998"/>
                    <a:gd name="connsiteY5" fmla="*/ 0 h 9997"/>
                    <a:gd name="connsiteX0" fmla="*/ 0 w 10000"/>
                    <a:gd name="connsiteY0" fmla="*/ 0 h 10000"/>
                    <a:gd name="connsiteX1" fmla="*/ 0 w 10000"/>
                    <a:gd name="connsiteY1" fmla="*/ 10000 h 10000"/>
                    <a:gd name="connsiteX2" fmla="*/ 8131 w 10000"/>
                    <a:gd name="connsiteY2" fmla="*/ 9926 h 10000"/>
                    <a:gd name="connsiteX3" fmla="*/ 10000 w 10000"/>
                    <a:gd name="connsiteY3" fmla="*/ 4998 h 10000"/>
                    <a:gd name="connsiteX4" fmla="*/ 8072 w 10000"/>
                    <a:gd name="connsiteY4" fmla="*/ 0 h 10000"/>
                    <a:gd name="connsiteX5" fmla="*/ 0 w 10000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 extrusionOk="0">
                      <a:moveTo>
                        <a:pt x="0" y="0"/>
                      </a:moveTo>
                      <a:lnTo>
                        <a:pt x="0" y="10000"/>
                      </a:lnTo>
                      <a:lnTo>
                        <a:pt x="8131" y="9926"/>
                      </a:lnTo>
                      <a:lnTo>
                        <a:pt x="10000" y="4998"/>
                      </a:lnTo>
                      <a:lnTo>
                        <a:pt x="80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Google Shape;1471;p54"/>
            <p:cNvSpPr/>
            <p:nvPr/>
          </p:nvSpPr>
          <p:spPr>
            <a:xfrm>
              <a:off x="4623801" y="2468674"/>
              <a:ext cx="423341" cy="167375"/>
            </a:xfrm>
            <a:custGeom>
              <a:avLst/>
              <a:gdLst>
                <a:gd name="connsiteX0" fmla="*/ 0 w 9999"/>
                <a:gd name="connsiteY0" fmla="*/ 0 h 9997"/>
                <a:gd name="connsiteX1" fmla="*/ 1368 w 9999"/>
                <a:gd name="connsiteY1" fmla="*/ 4997 h 9997"/>
                <a:gd name="connsiteX2" fmla="*/ 0 w 9999"/>
                <a:gd name="connsiteY2" fmla="*/ 9997 h 9997"/>
                <a:gd name="connsiteX3" fmla="*/ 9999 w 9999"/>
                <a:gd name="connsiteY3" fmla="*/ 9997 h 9997"/>
                <a:gd name="connsiteX4" fmla="*/ 9999 w 9999"/>
                <a:gd name="connsiteY4" fmla="*/ 0 h 9997"/>
                <a:gd name="connsiteX5" fmla="*/ 0 w 9999"/>
                <a:gd name="connsiteY5" fmla="*/ 0 h 9997"/>
                <a:gd name="connsiteX0" fmla="*/ 0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621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621 w 10000"/>
                <a:gd name="connsiteY5" fmla="*/ 0 h 10000"/>
                <a:gd name="connsiteX0" fmla="*/ 0 w 9379"/>
                <a:gd name="connsiteY0" fmla="*/ 0 h 10000"/>
                <a:gd name="connsiteX1" fmla="*/ 1069 w 9379"/>
                <a:gd name="connsiteY1" fmla="*/ 5293 h 10000"/>
                <a:gd name="connsiteX2" fmla="*/ 46 w 9379"/>
                <a:gd name="connsiteY2" fmla="*/ 10000 h 10000"/>
                <a:gd name="connsiteX3" fmla="*/ 9379 w 9379"/>
                <a:gd name="connsiteY3" fmla="*/ 10000 h 10000"/>
                <a:gd name="connsiteX4" fmla="*/ 9379 w 9379"/>
                <a:gd name="connsiteY4" fmla="*/ 0 h 10000"/>
                <a:gd name="connsiteX5" fmla="*/ 0 w 9379"/>
                <a:gd name="connsiteY5" fmla="*/ 0 h 10000"/>
                <a:gd name="connsiteX0" fmla="*/ 0 w 10000"/>
                <a:gd name="connsiteY0" fmla="*/ 0 h 10000"/>
                <a:gd name="connsiteX1" fmla="*/ 1152 w 10000"/>
                <a:gd name="connsiteY1" fmla="*/ 4998 h 10000"/>
                <a:gd name="connsiteX2" fmla="*/ 49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152 w 10000"/>
                <a:gd name="connsiteY1" fmla="*/ 4998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 extrusionOk="0">
                  <a:moveTo>
                    <a:pt x="0" y="0"/>
                  </a:moveTo>
                  <a:lnTo>
                    <a:pt x="1152" y="4998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8788" lvl="0"/>
              <a:r>
                <a:rPr lang="en-GB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Differences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60" name="Google Shape;1469;p54"/>
          <p:cNvGrpSpPr/>
          <p:nvPr/>
        </p:nvGrpSpPr>
        <p:grpSpPr>
          <a:xfrm>
            <a:off x="4572000" y="4172079"/>
            <a:ext cx="4495481" cy="431191"/>
            <a:chOff x="4412022" y="2468674"/>
            <a:chExt cx="635120" cy="167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Google Shape;1470;p54"/>
                <p:cNvSpPr/>
                <p:nvPr/>
              </p:nvSpPr>
              <p:spPr>
                <a:xfrm>
                  <a:off x="4412022" y="2468674"/>
                  <a:ext cx="261510" cy="167375"/>
                </a:xfrm>
                <a:custGeom>
                  <a:avLst/>
                  <a:gdLst>
                    <a:gd name="connsiteX0" fmla="*/ 0 w 9998"/>
                    <a:gd name="connsiteY0" fmla="*/ 0 h 9997"/>
                    <a:gd name="connsiteX1" fmla="*/ 0 w 9998"/>
                    <a:gd name="connsiteY1" fmla="*/ 9997 h 9997"/>
                    <a:gd name="connsiteX2" fmla="*/ 7058 w 9998"/>
                    <a:gd name="connsiteY2" fmla="*/ 9997 h 9997"/>
                    <a:gd name="connsiteX3" fmla="*/ 9998 w 9998"/>
                    <a:gd name="connsiteY3" fmla="*/ 4997 h 9997"/>
                    <a:gd name="connsiteX4" fmla="*/ 8070 w 9998"/>
                    <a:gd name="connsiteY4" fmla="*/ 0 h 9997"/>
                    <a:gd name="connsiteX5" fmla="*/ 0 w 9998"/>
                    <a:gd name="connsiteY5" fmla="*/ 0 h 9997"/>
                    <a:gd name="connsiteX0" fmla="*/ 0 w 10000"/>
                    <a:gd name="connsiteY0" fmla="*/ 0 h 10000"/>
                    <a:gd name="connsiteX1" fmla="*/ 0 w 10000"/>
                    <a:gd name="connsiteY1" fmla="*/ 10000 h 10000"/>
                    <a:gd name="connsiteX2" fmla="*/ 8131 w 10000"/>
                    <a:gd name="connsiteY2" fmla="*/ 9926 h 10000"/>
                    <a:gd name="connsiteX3" fmla="*/ 10000 w 10000"/>
                    <a:gd name="connsiteY3" fmla="*/ 4998 h 10000"/>
                    <a:gd name="connsiteX4" fmla="*/ 8072 w 10000"/>
                    <a:gd name="connsiteY4" fmla="*/ 0 h 10000"/>
                    <a:gd name="connsiteX5" fmla="*/ 0 w 10000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 extrusionOk="0">
                      <a:moveTo>
                        <a:pt x="0" y="0"/>
                      </a:moveTo>
                      <a:lnTo>
                        <a:pt x="0" y="10000"/>
                      </a:lnTo>
                      <a:lnTo>
                        <a:pt x="8131" y="9926"/>
                      </a:lnTo>
                      <a:lnTo>
                        <a:pt x="10000" y="4998"/>
                      </a:lnTo>
                      <a:lnTo>
                        <a:pt x="80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𝑑𝑏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 / </m:t>
                        </m:r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𝑑𝑎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61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022" y="2468674"/>
                  <a:ext cx="261510" cy="167375"/>
                </a:xfrm>
                <a:custGeom>
                  <a:avLst/>
                  <a:gdLst>
                    <a:gd name="connsiteX0" fmla="*/ 0 w 9998"/>
                    <a:gd name="connsiteY0" fmla="*/ 0 h 9997"/>
                    <a:gd name="connsiteX1" fmla="*/ 0 w 9998"/>
                    <a:gd name="connsiteY1" fmla="*/ 9997 h 9997"/>
                    <a:gd name="connsiteX2" fmla="*/ 7058 w 9998"/>
                    <a:gd name="connsiteY2" fmla="*/ 9997 h 9997"/>
                    <a:gd name="connsiteX3" fmla="*/ 9998 w 9998"/>
                    <a:gd name="connsiteY3" fmla="*/ 4997 h 9997"/>
                    <a:gd name="connsiteX4" fmla="*/ 8070 w 9998"/>
                    <a:gd name="connsiteY4" fmla="*/ 0 h 9997"/>
                    <a:gd name="connsiteX5" fmla="*/ 0 w 9998"/>
                    <a:gd name="connsiteY5" fmla="*/ 0 h 9997"/>
                    <a:gd name="connsiteX0" fmla="*/ 0 w 10000"/>
                    <a:gd name="connsiteY0" fmla="*/ 0 h 10000"/>
                    <a:gd name="connsiteX1" fmla="*/ 0 w 10000"/>
                    <a:gd name="connsiteY1" fmla="*/ 10000 h 10000"/>
                    <a:gd name="connsiteX2" fmla="*/ 8131 w 10000"/>
                    <a:gd name="connsiteY2" fmla="*/ 9926 h 10000"/>
                    <a:gd name="connsiteX3" fmla="*/ 10000 w 10000"/>
                    <a:gd name="connsiteY3" fmla="*/ 4998 h 10000"/>
                    <a:gd name="connsiteX4" fmla="*/ 8072 w 10000"/>
                    <a:gd name="connsiteY4" fmla="*/ 0 h 10000"/>
                    <a:gd name="connsiteX5" fmla="*/ 0 w 10000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 extrusionOk="0">
                      <a:moveTo>
                        <a:pt x="0" y="0"/>
                      </a:moveTo>
                      <a:lnTo>
                        <a:pt x="0" y="10000"/>
                      </a:lnTo>
                      <a:lnTo>
                        <a:pt x="8131" y="9926"/>
                      </a:lnTo>
                      <a:lnTo>
                        <a:pt x="10000" y="4998"/>
                      </a:lnTo>
                      <a:lnTo>
                        <a:pt x="80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Google Shape;1471;p54"/>
            <p:cNvSpPr/>
            <p:nvPr/>
          </p:nvSpPr>
          <p:spPr>
            <a:xfrm>
              <a:off x="4623801" y="2468674"/>
              <a:ext cx="423341" cy="167375"/>
            </a:xfrm>
            <a:custGeom>
              <a:avLst/>
              <a:gdLst>
                <a:gd name="connsiteX0" fmla="*/ 0 w 9999"/>
                <a:gd name="connsiteY0" fmla="*/ 0 h 9997"/>
                <a:gd name="connsiteX1" fmla="*/ 1368 w 9999"/>
                <a:gd name="connsiteY1" fmla="*/ 4997 h 9997"/>
                <a:gd name="connsiteX2" fmla="*/ 0 w 9999"/>
                <a:gd name="connsiteY2" fmla="*/ 9997 h 9997"/>
                <a:gd name="connsiteX3" fmla="*/ 9999 w 9999"/>
                <a:gd name="connsiteY3" fmla="*/ 9997 h 9997"/>
                <a:gd name="connsiteX4" fmla="*/ 9999 w 9999"/>
                <a:gd name="connsiteY4" fmla="*/ 0 h 9997"/>
                <a:gd name="connsiteX5" fmla="*/ 0 w 9999"/>
                <a:gd name="connsiteY5" fmla="*/ 0 h 9997"/>
                <a:gd name="connsiteX0" fmla="*/ 0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621 w 10000"/>
                <a:gd name="connsiteY0" fmla="*/ 0 h 10000"/>
                <a:gd name="connsiteX1" fmla="*/ 1690 w 10000"/>
                <a:gd name="connsiteY1" fmla="*/ 5293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621 w 10000"/>
                <a:gd name="connsiteY5" fmla="*/ 0 h 10000"/>
                <a:gd name="connsiteX0" fmla="*/ 0 w 9379"/>
                <a:gd name="connsiteY0" fmla="*/ 0 h 10000"/>
                <a:gd name="connsiteX1" fmla="*/ 1069 w 9379"/>
                <a:gd name="connsiteY1" fmla="*/ 5293 h 10000"/>
                <a:gd name="connsiteX2" fmla="*/ 46 w 9379"/>
                <a:gd name="connsiteY2" fmla="*/ 10000 h 10000"/>
                <a:gd name="connsiteX3" fmla="*/ 9379 w 9379"/>
                <a:gd name="connsiteY3" fmla="*/ 10000 h 10000"/>
                <a:gd name="connsiteX4" fmla="*/ 9379 w 9379"/>
                <a:gd name="connsiteY4" fmla="*/ 0 h 10000"/>
                <a:gd name="connsiteX5" fmla="*/ 0 w 9379"/>
                <a:gd name="connsiteY5" fmla="*/ 0 h 10000"/>
                <a:gd name="connsiteX0" fmla="*/ 0 w 10000"/>
                <a:gd name="connsiteY0" fmla="*/ 0 h 10000"/>
                <a:gd name="connsiteX1" fmla="*/ 1152 w 10000"/>
                <a:gd name="connsiteY1" fmla="*/ 4998 h 10000"/>
                <a:gd name="connsiteX2" fmla="*/ 49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152 w 10000"/>
                <a:gd name="connsiteY1" fmla="*/ 4998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 extrusionOk="0">
                  <a:moveTo>
                    <a:pt x="0" y="0"/>
                  </a:moveTo>
                  <a:lnTo>
                    <a:pt x="1152" y="4998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8788" lvl="0"/>
              <a:r>
                <a:rPr lang="en-GB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Derivative of data point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6824" y="2151842"/>
                <a:ext cx="2387009" cy="839816"/>
              </a:xfrm>
            </p:spPr>
            <p:txBody>
              <a:bodyPr/>
              <a:lstStyle/>
              <a:p>
                <a:pPr marL="0" indent="0"/>
                <a:r>
                  <a:rPr lang="en-US" sz="1800"/>
                  <a:t>Model main funtion</a:t>
                </a:r>
              </a:p>
              <a:p>
                <a:pPr marL="0" indent="0"/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𝑝𝑟𝑒𝑑𝑖𝑐𝑡</m:t>
                    </m:r>
                  </m:oMath>
                </a14:m>
                <a:endParaRPr lang="en-GB" sz="180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6824" y="2151842"/>
                <a:ext cx="2387009" cy="839816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oogle Shape;1469;p54"/>
          <p:cNvGrpSpPr/>
          <p:nvPr/>
        </p:nvGrpSpPr>
        <p:grpSpPr>
          <a:xfrm>
            <a:off x="4572005" y="666750"/>
            <a:ext cx="3886200" cy="431320"/>
            <a:chOff x="4411970" y="2468674"/>
            <a:chExt cx="747317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𝑎𝑙𝑝h𝑎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6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Google Shape;1471;p54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06400" lvl="0"/>
              <a:r>
                <a:rPr lang="en-US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Size of the steps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9" name="Google Shape;1469;p54"/>
          <p:cNvGrpSpPr/>
          <p:nvPr/>
        </p:nvGrpSpPr>
        <p:grpSpPr>
          <a:xfrm>
            <a:off x="4572000" y="1511387"/>
            <a:ext cx="3886200" cy="431320"/>
            <a:chOff x="4411970" y="2468674"/>
            <a:chExt cx="747317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𝐸𝑝𝑜𝑐h𝑠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10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Google Shape;1471;p54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03225" lvl="0"/>
              <a:r>
                <a:rPr lang="en-US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Number of iterations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32" name="Google Shape;1469;p54"/>
          <p:cNvGrpSpPr/>
          <p:nvPr/>
        </p:nvGrpSpPr>
        <p:grpSpPr>
          <a:xfrm>
            <a:off x="4572000" y="2356025"/>
            <a:ext cx="3886200" cy="431320"/>
            <a:chOff x="4411970" y="2468674"/>
            <a:chExt cx="747317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𝑚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33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8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Google Shape;1471;p54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03225" lvl="0"/>
              <a:r>
                <a:rPr lang="en-US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Number of entries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35" name="Google Shape;1469;p54"/>
          <p:cNvGrpSpPr/>
          <p:nvPr/>
        </p:nvGrpSpPr>
        <p:grpSpPr>
          <a:xfrm>
            <a:off x="4572005" y="3260600"/>
            <a:ext cx="3886200" cy="431320"/>
            <a:chOff x="4411970" y="2468674"/>
            <a:chExt cx="747317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𝑎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36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Google Shape;1471;p54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03225" lvl="0"/>
              <a:r>
                <a:rPr lang="en-GB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Slope of each data point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41" name="Google Shape;1469;p54"/>
          <p:cNvGrpSpPr/>
          <p:nvPr/>
        </p:nvGrpSpPr>
        <p:grpSpPr>
          <a:xfrm>
            <a:off x="4572000" y="4171950"/>
            <a:ext cx="3886200" cy="431320"/>
            <a:chOff x="4411970" y="2468674"/>
            <a:chExt cx="747317" cy="167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Google Shape;1470;p54"/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3"/>
                            </a:solidFill>
                            <a:latin typeface="Cambria Math"/>
                            <a:cs typeface="Rubik" charset="-79"/>
                          </a:rPr>
                          <m:t>𝑏</m:t>
                        </m:r>
                      </m:oMath>
                    </m:oMathPara>
                  </a14:m>
                  <a:endParaRPr sz="1600">
                    <a:solidFill>
                      <a:schemeClr val="accent3"/>
                    </a:solidFill>
                    <a:latin typeface="Rubik" charset="-79"/>
                    <a:cs typeface="Rubik" charset="-79"/>
                  </a:endParaRPr>
                </a:p>
              </p:txBody>
            </p:sp>
          </mc:Choice>
          <mc:Fallback xmlns="">
            <p:sp>
              <p:nvSpPr>
                <p:cNvPr id="42" name="Google Shape;1470;p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Google Shape;1471;p54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03225" lvl="0"/>
              <a:r>
                <a:rPr lang="en-GB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Intercept of data point</a:t>
              </a:r>
              <a:endParaRPr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3833" y="882410"/>
            <a:ext cx="1818172" cy="1689340"/>
            <a:chOff x="2753833" y="882410"/>
            <a:chExt cx="1818172" cy="168934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753833" y="2571685"/>
              <a:ext cx="893134" cy="6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646967" y="882410"/>
              <a:ext cx="0" cy="168927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646967" y="882410"/>
              <a:ext cx="925038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3646967" y="1727047"/>
            <a:ext cx="9250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646967" y="2571685"/>
            <a:ext cx="925038" cy="6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646967" y="2571750"/>
            <a:ext cx="925038" cy="1815860"/>
            <a:chOff x="3646967" y="2571750"/>
            <a:chExt cx="925038" cy="181586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646967" y="2571750"/>
              <a:ext cx="0" cy="181586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646967" y="4387610"/>
              <a:ext cx="925038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646962" y="2568330"/>
            <a:ext cx="925038" cy="911350"/>
            <a:chOff x="3646962" y="2568330"/>
            <a:chExt cx="925038" cy="91135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3646962" y="3476260"/>
              <a:ext cx="925038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3646962" y="2568330"/>
              <a:ext cx="5" cy="91135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3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267200" y="1453189"/>
            <a:ext cx="4742700" cy="24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6000" b="1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>
                <a:solidFill>
                  <a:schemeClr val="accent5"/>
                </a:solidFill>
              </a:rPr>
              <a:t>Model </a:t>
            </a:r>
            <a:r>
              <a:rPr lang="en-US"/>
              <a:t>explanation</a:t>
            </a:r>
            <a:endParaRPr lang="en-GB"/>
          </a:p>
        </p:txBody>
      </p:sp>
      <p:grpSp>
        <p:nvGrpSpPr>
          <p:cNvPr id="24" name="Google Shape;830;p41"/>
          <p:cNvGrpSpPr/>
          <p:nvPr/>
        </p:nvGrpSpPr>
        <p:grpSpPr>
          <a:xfrm>
            <a:off x="6695578" y="3887493"/>
            <a:ext cx="488828" cy="488828"/>
            <a:chOff x="3711125" y="728900"/>
            <a:chExt cx="662100" cy="662100"/>
          </a:xfrm>
        </p:grpSpPr>
        <p:sp>
          <p:nvSpPr>
            <p:cNvPr id="25" name="Google Shape;831;p41"/>
            <p:cNvSpPr/>
            <p:nvPr/>
          </p:nvSpPr>
          <p:spPr>
            <a:xfrm>
              <a:off x="3711125" y="728900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6" name="Google Shape;832;p41"/>
            <p:cNvSpPr/>
            <p:nvPr/>
          </p:nvSpPr>
          <p:spPr>
            <a:xfrm>
              <a:off x="3943089" y="889943"/>
              <a:ext cx="221609" cy="340014"/>
            </a:xfrm>
            <a:custGeom>
              <a:avLst/>
              <a:gdLst/>
              <a:ahLst/>
              <a:cxnLst/>
              <a:rect l="l" t="t" r="r" b="b"/>
              <a:pathLst>
                <a:path w="7509" h="11521" extrusionOk="0">
                  <a:moveTo>
                    <a:pt x="3800" y="0"/>
                  </a:moveTo>
                  <a:cubicBezTo>
                    <a:pt x="3344" y="0"/>
                    <a:pt x="2888" y="92"/>
                    <a:pt x="2462" y="244"/>
                  </a:cubicBezTo>
                  <a:cubicBezTo>
                    <a:pt x="2037" y="396"/>
                    <a:pt x="1672" y="578"/>
                    <a:pt x="1368" y="851"/>
                  </a:cubicBezTo>
                  <a:cubicBezTo>
                    <a:pt x="1064" y="1095"/>
                    <a:pt x="821" y="1399"/>
                    <a:pt x="639" y="1763"/>
                  </a:cubicBezTo>
                  <a:cubicBezTo>
                    <a:pt x="456" y="2098"/>
                    <a:pt x="365" y="2462"/>
                    <a:pt x="365" y="2858"/>
                  </a:cubicBezTo>
                  <a:cubicBezTo>
                    <a:pt x="365" y="3283"/>
                    <a:pt x="456" y="3678"/>
                    <a:pt x="608" y="4073"/>
                  </a:cubicBezTo>
                  <a:cubicBezTo>
                    <a:pt x="760" y="4438"/>
                    <a:pt x="912" y="4833"/>
                    <a:pt x="1095" y="5198"/>
                  </a:cubicBezTo>
                  <a:lnTo>
                    <a:pt x="152" y="5198"/>
                  </a:lnTo>
                  <a:lnTo>
                    <a:pt x="152" y="7143"/>
                  </a:lnTo>
                  <a:lnTo>
                    <a:pt x="1551" y="7143"/>
                  </a:lnTo>
                  <a:cubicBezTo>
                    <a:pt x="1520" y="7599"/>
                    <a:pt x="1368" y="8055"/>
                    <a:pt x="1095" y="8511"/>
                  </a:cubicBezTo>
                  <a:cubicBezTo>
                    <a:pt x="791" y="8937"/>
                    <a:pt x="456" y="9301"/>
                    <a:pt x="0" y="9636"/>
                  </a:cubicBezTo>
                  <a:lnTo>
                    <a:pt x="517" y="11429"/>
                  </a:lnTo>
                  <a:cubicBezTo>
                    <a:pt x="912" y="11308"/>
                    <a:pt x="1277" y="11247"/>
                    <a:pt x="1672" y="11156"/>
                  </a:cubicBezTo>
                  <a:cubicBezTo>
                    <a:pt x="2037" y="11095"/>
                    <a:pt x="2402" y="11064"/>
                    <a:pt x="2706" y="11064"/>
                  </a:cubicBezTo>
                  <a:cubicBezTo>
                    <a:pt x="2949" y="11064"/>
                    <a:pt x="3192" y="11095"/>
                    <a:pt x="3465" y="11125"/>
                  </a:cubicBezTo>
                  <a:cubicBezTo>
                    <a:pt x="3678" y="11156"/>
                    <a:pt x="3952" y="11216"/>
                    <a:pt x="4225" y="11277"/>
                  </a:cubicBezTo>
                  <a:cubicBezTo>
                    <a:pt x="4469" y="11308"/>
                    <a:pt x="4742" y="11399"/>
                    <a:pt x="4985" y="11429"/>
                  </a:cubicBezTo>
                  <a:cubicBezTo>
                    <a:pt x="5198" y="11460"/>
                    <a:pt x="5472" y="11520"/>
                    <a:pt x="5684" y="11520"/>
                  </a:cubicBezTo>
                  <a:cubicBezTo>
                    <a:pt x="5988" y="11520"/>
                    <a:pt x="6292" y="11429"/>
                    <a:pt x="6657" y="11368"/>
                  </a:cubicBezTo>
                  <a:cubicBezTo>
                    <a:pt x="6991" y="11247"/>
                    <a:pt x="7295" y="11125"/>
                    <a:pt x="7508" y="10973"/>
                  </a:cubicBezTo>
                  <a:lnTo>
                    <a:pt x="6900" y="9119"/>
                  </a:lnTo>
                  <a:cubicBezTo>
                    <a:pt x="6687" y="9180"/>
                    <a:pt x="6505" y="9241"/>
                    <a:pt x="6353" y="9271"/>
                  </a:cubicBezTo>
                  <a:cubicBezTo>
                    <a:pt x="6201" y="9301"/>
                    <a:pt x="5988" y="9301"/>
                    <a:pt x="5806" y="9301"/>
                  </a:cubicBezTo>
                  <a:cubicBezTo>
                    <a:pt x="5472" y="9301"/>
                    <a:pt x="5137" y="9271"/>
                    <a:pt x="4772" y="9180"/>
                  </a:cubicBezTo>
                  <a:cubicBezTo>
                    <a:pt x="4438" y="9119"/>
                    <a:pt x="4104" y="9089"/>
                    <a:pt x="3709" y="9089"/>
                  </a:cubicBezTo>
                  <a:cubicBezTo>
                    <a:pt x="3557" y="9089"/>
                    <a:pt x="3374" y="9089"/>
                    <a:pt x="3192" y="9119"/>
                  </a:cubicBezTo>
                  <a:cubicBezTo>
                    <a:pt x="3010" y="9149"/>
                    <a:pt x="2766" y="9241"/>
                    <a:pt x="2554" y="9301"/>
                  </a:cubicBezTo>
                  <a:cubicBezTo>
                    <a:pt x="2918" y="8906"/>
                    <a:pt x="3192" y="8511"/>
                    <a:pt x="3374" y="8177"/>
                  </a:cubicBezTo>
                  <a:cubicBezTo>
                    <a:pt x="3557" y="7842"/>
                    <a:pt x="3678" y="7447"/>
                    <a:pt x="3709" y="7083"/>
                  </a:cubicBezTo>
                  <a:lnTo>
                    <a:pt x="6353" y="7083"/>
                  </a:lnTo>
                  <a:lnTo>
                    <a:pt x="6353" y="5198"/>
                  </a:lnTo>
                  <a:lnTo>
                    <a:pt x="3405" y="5198"/>
                  </a:lnTo>
                  <a:cubicBezTo>
                    <a:pt x="3253" y="4803"/>
                    <a:pt x="3101" y="4438"/>
                    <a:pt x="2918" y="4104"/>
                  </a:cubicBezTo>
                  <a:cubicBezTo>
                    <a:pt x="2736" y="3769"/>
                    <a:pt x="2645" y="3465"/>
                    <a:pt x="2645" y="3131"/>
                  </a:cubicBezTo>
                  <a:cubicBezTo>
                    <a:pt x="2645" y="2766"/>
                    <a:pt x="2736" y="2523"/>
                    <a:pt x="2949" y="2310"/>
                  </a:cubicBezTo>
                  <a:cubicBezTo>
                    <a:pt x="3192" y="2128"/>
                    <a:pt x="3465" y="2006"/>
                    <a:pt x="3800" y="2006"/>
                  </a:cubicBezTo>
                  <a:cubicBezTo>
                    <a:pt x="4134" y="2006"/>
                    <a:pt x="4529" y="2128"/>
                    <a:pt x="4924" y="2371"/>
                  </a:cubicBezTo>
                  <a:cubicBezTo>
                    <a:pt x="5320" y="2584"/>
                    <a:pt x="5654" y="2858"/>
                    <a:pt x="5928" y="3192"/>
                  </a:cubicBezTo>
                  <a:lnTo>
                    <a:pt x="7204" y="1642"/>
                  </a:lnTo>
                  <a:cubicBezTo>
                    <a:pt x="6809" y="1095"/>
                    <a:pt x="6292" y="699"/>
                    <a:pt x="5684" y="426"/>
                  </a:cubicBezTo>
                  <a:cubicBezTo>
                    <a:pt x="5076" y="152"/>
                    <a:pt x="4438" y="0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33;p41"/>
          <p:cNvGrpSpPr/>
          <p:nvPr/>
        </p:nvGrpSpPr>
        <p:grpSpPr>
          <a:xfrm>
            <a:off x="5553933" y="4238686"/>
            <a:ext cx="673488" cy="673488"/>
            <a:chOff x="3993675" y="-205462"/>
            <a:chExt cx="662100" cy="662100"/>
          </a:xfrm>
        </p:grpSpPr>
        <p:sp>
          <p:nvSpPr>
            <p:cNvPr id="28" name="Google Shape;834;p41"/>
            <p:cNvSpPr/>
            <p:nvPr/>
          </p:nvSpPr>
          <p:spPr>
            <a:xfrm>
              <a:off x="3993675" y="-205462"/>
              <a:ext cx="662100" cy="662100"/>
            </a:xfrm>
            <a:prstGeom prst="ellipse">
              <a:avLst/>
            </a:prstGeom>
            <a:solidFill>
              <a:srgbClr val="FFFFFF">
                <a:alpha val="2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" name="Google Shape;835;p41"/>
            <p:cNvSpPr/>
            <p:nvPr/>
          </p:nvSpPr>
          <p:spPr>
            <a:xfrm>
              <a:off x="4209889" y="-64140"/>
              <a:ext cx="229666" cy="379472"/>
            </a:xfrm>
            <a:custGeom>
              <a:avLst/>
              <a:gdLst/>
              <a:ahLst/>
              <a:cxnLst/>
              <a:rect l="l" t="t" r="r" b="b"/>
              <a:pathLst>
                <a:path w="7782" h="12858" extrusionOk="0">
                  <a:moveTo>
                    <a:pt x="3556" y="3283"/>
                  </a:moveTo>
                  <a:lnTo>
                    <a:pt x="3556" y="4985"/>
                  </a:lnTo>
                  <a:cubicBezTo>
                    <a:pt x="3252" y="4924"/>
                    <a:pt x="3009" y="4803"/>
                    <a:pt x="2857" y="4651"/>
                  </a:cubicBezTo>
                  <a:cubicBezTo>
                    <a:pt x="2705" y="4529"/>
                    <a:pt x="2614" y="4347"/>
                    <a:pt x="2614" y="4104"/>
                  </a:cubicBezTo>
                  <a:cubicBezTo>
                    <a:pt x="2614" y="3648"/>
                    <a:pt x="2948" y="3405"/>
                    <a:pt x="3556" y="3283"/>
                  </a:cubicBezTo>
                  <a:close/>
                  <a:moveTo>
                    <a:pt x="4256" y="7538"/>
                  </a:moveTo>
                  <a:cubicBezTo>
                    <a:pt x="4559" y="7660"/>
                    <a:pt x="4833" y="7812"/>
                    <a:pt x="5015" y="7903"/>
                  </a:cubicBezTo>
                  <a:cubicBezTo>
                    <a:pt x="5198" y="8055"/>
                    <a:pt x="5319" y="8268"/>
                    <a:pt x="5319" y="8481"/>
                  </a:cubicBezTo>
                  <a:cubicBezTo>
                    <a:pt x="5319" y="8940"/>
                    <a:pt x="4967" y="9182"/>
                    <a:pt x="4365" y="9182"/>
                  </a:cubicBezTo>
                  <a:cubicBezTo>
                    <a:pt x="4329" y="9182"/>
                    <a:pt x="4293" y="9181"/>
                    <a:pt x="4256" y="9180"/>
                  </a:cubicBezTo>
                  <a:lnTo>
                    <a:pt x="4256" y="7538"/>
                  </a:lnTo>
                  <a:close/>
                  <a:moveTo>
                    <a:pt x="3526" y="0"/>
                  </a:moveTo>
                  <a:lnTo>
                    <a:pt x="3526" y="1399"/>
                  </a:lnTo>
                  <a:cubicBezTo>
                    <a:pt x="3100" y="1459"/>
                    <a:pt x="2705" y="1550"/>
                    <a:pt x="2310" y="1702"/>
                  </a:cubicBezTo>
                  <a:cubicBezTo>
                    <a:pt x="1945" y="1854"/>
                    <a:pt x="1581" y="2067"/>
                    <a:pt x="1338" y="2310"/>
                  </a:cubicBezTo>
                  <a:cubicBezTo>
                    <a:pt x="1034" y="2584"/>
                    <a:pt x="790" y="2888"/>
                    <a:pt x="638" y="3283"/>
                  </a:cubicBezTo>
                  <a:cubicBezTo>
                    <a:pt x="456" y="3617"/>
                    <a:pt x="365" y="4043"/>
                    <a:pt x="365" y="4529"/>
                  </a:cubicBezTo>
                  <a:cubicBezTo>
                    <a:pt x="365" y="4864"/>
                    <a:pt x="426" y="5198"/>
                    <a:pt x="517" y="5472"/>
                  </a:cubicBezTo>
                  <a:cubicBezTo>
                    <a:pt x="638" y="5745"/>
                    <a:pt x="790" y="5958"/>
                    <a:pt x="1034" y="6201"/>
                  </a:cubicBezTo>
                  <a:cubicBezTo>
                    <a:pt x="1246" y="6414"/>
                    <a:pt x="1520" y="6627"/>
                    <a:pt x="1854" y="6779"/>
                  </a:cubicBezTo>
                  <a:cubicBezTo>
                    <a:pt x="2189" y="6931"/>
                    <a:pt x="2584" y="7082"/>
                    <a:pt x="3040" y="7234"/>
                  </a:cubicBezTo>
                  <a:lnTo>
                    <a:pt x="3678" y="7417"/>
                  </a:lnTo>
                  <a:lnTo>
                    <a:pt x="3678" y="9241"/>
                  </a:lnTo>
                  <a:cubicBezTo>
                    <a:pt x="3374" y="9210"/>
                    <a:pt x="3040" y="9119"/>
                    <a:pt x="2736" y="8997"/>
                  </a:cubicBezTo>
                  <a:cubicBezTo>
                    <a:pt x="2432" y="8906"/>
                    <a:pt x="2158" y="8785"/>
                    <a:pt x="1885" y="8663"/>
                  </a:cubicBezTo>
                  <a:cubicBezTo>
                    <a:pt x="1672" y="8541"/>
                    <a:pt x="1429" y="8450"/>
                    <a:pt x="1277" y="8329"/>
                  </a:cubicBezTo>
                  <a:cubicBezTo>
                    <a:pt x="1125" y="8207"/>
                    <a:pt x="1034" y="8146"/>
                    <a:pt x="973" y="8086"/>
                  </a:cubicBezTo>
                  <a:lnTo>
                    <a:pt x="0" y="10061"/>
                  </a:lnTo>
                  <a:cubicBezTo>
                    <a:pt x="486" y="10426"/>
                    <a:pt x="1064" y="10669"/>
                    <a:pt x="1672" y="10882"/>
                  </a:cubicBezTo>
                  <a:cubicBezTo>
                    <a:pt x="2280" y="11064"/>
                    <a:pt x="2888" y="11216"/>
                    <a:pt x="3526" y="11247"/>
                  </a:cubicBezTo>
                  <a:lnTo>
                    <a:pt x="3526" y="12858"/>
                  </a:lnTo>
                  <a:lnTo>
                    <a:pt x="4468" y="12858"/>
                  </a:lnTo>
                  <a:lnTo>
                    <a:pt x="4468" y="11247"/>
                  </a:lnTo>
                  <a:cubicBezTo>
                    <a:pt x="4894" y="11247"/>
                    <a:pt x="5350" y="11186"/>
                    <a:pt x="5745" y="11064"/>
                  </a:cubicBezTo>
                  <a:cubicBezTo>
                    <a:pt x="6140" y="10943"/>
                    <a:pt x="6505" y="10760"/>
                    <a:pt x="6809" y="10517"/>
                  </a:cubicBezTo>
                  <a:cubicBezTo>
                    <a:pt x="7113" y="10304"/>
                    <a:pt x="7325" y="10000"/>
                    <a:pt x="7508" y="9636"/>
                  </a:cubicBezTo>
                  <a:cubicBezTo>
                    <a:pt x="7721" y="9241"/>
                    <a:pt x="7781" y="8815"/>
                    <a:pt x="7781" y="8298"/>
                  </a:cubicBezTo>
                  <a:cubicBezTo>
                    <a:pt x="7781" y="7873"/>
                    <a:pt x="7721" y="7447"/>
                    <a:pt x="7569" y="7143"/>
                  </a:cubicBezTo>
                  <a:cubicBezTo>
                    <a:pt x="7417" y="6809"/>
                    <a:pt x="7204" y="6535"/>
                    <a:pt x="6961" y="6323"/>
                  </a:cubicBezTo>
                  <a:cubicBezTo>
                    <a:pt x="6687" y="6079"/>
                    <a:pt x="6383" y="5897"/>
                    <a:pt x="5988" y="5745"/>
                  </a:cubicBezTo>
                  <a:cubicBezTo>
                    <a:pt x="5623" y="5593"/>
                    <a:pt x="5198" y="5441"/>
                    <a:pt x="4742" y="5320"/>
                  </a:cubicBezTo>
                  <a:lnTo>
                    <a:pt x="4286" y="5198"/>
                  </a:lnTo>
                  <a:lnTo>
                    <a:pt x="4286" y="3344"/>
                  </a:lnTo>
                  <a:cubicBezTo>
                    <a:pt x="4559" y="3405"/>
                    <a:pt x="4772" y="3465"/>
                    <a:pt x="5046" y="3557"/>
                  </a:cubicBezTo>
                  <a:cubicBezTo>
                    <a:pt x="5319" y="3617"/>
                    <a:pt x="5532" y="3709"/>
                    <a:pt x="5745" y="3800"/>
                  </a:cubicBezTo>
                  <a:cubicBezTo>
                    <a:pt x="5927" y="3891"/>
                    <a:pt x="6110" y="4013"/>
                    <a:pt x="6231" y="4073"/>
                  </a:cubicBezTo>
                  <a:cubicBezTo>
                    <a:pt x="6353" y="4165"/>
                    <a:pt x="6414" y="4225"/>
                    <a:pt x="6444" y="4256"/>
                  </a:cubicBezTo>
                  <a:lnTo>
                    <a:pt x="7508" y="2432"/>
                  </a:lnTo>
                  <a:cubicBezTo>
                    <a:pt x="7143" y="2219"/>
                    <a:pt x="6687" y="2037"/>
                    <a:pt x="6140" y="1794"/>
                  </a:cubicBezTo>
                  <a:cubicBezTo>
                    <a:pt x="5623" y="1611"/>
                    <a:pt x="5076" y="1459"/>
                    <a:pt x="4468" y="1399"/>
                  </a:cubicBezTo>
                  <a:lnTo>
                    <a:pt x="4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48;p28"/>
          <p:cNvGrpSpPr/>
          <p:nvPr/>
        </p:nvGrpSpPr>
        <p:grpSpPr>
          <a:xfrm>
            <a:off x="7380288" y="4332762"/>
            <a:ext cx="910201" cy="906939"/>
            <a:chOff x="6045213" y="2403762"/>
            <a:chExt cx="910201" cy="906939"/>
          </a:xfrm>
        </p:grpSpPr>
        <p:sp>
          <p:nvSpPr>
            <p:cNvPr id="38" name="Google Shape;249;p28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" name="Google Shape;250;p28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44" name="Google Shape;925;p33"/>
          <p:cNvGrpSpPr/>
          <p:nvPr/>
        </p:nvGrpSpPr>
        <p:grpSpPr>
          <a:xfrm rot="16449004" flipV="1">
            <a:off x="6022765" y="1062856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45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925;p33"/>
          <p:cNvGrpSpPr/>
          <p:nvPr/>
        </p:nvGrpSpPr>
        <p:grpSpPr>
          <a:xfrm rot="5150996">
            <a:off x="4631147" y="3531594"/>
            <a:ext cx="407600" cy="643974"/>
            <a:chOff x="5514332" y="2048099"/>
            <a:chExt cx="246675" cy="389726"/>
          </a:xfrm>
          <a:solidFill>
            <a:schemeClr val="accent1"/>
          </a:solidFill>
        </p:grpSpPr>
        <p:sp>
          <p:nvSpPr>
            <p:cNvPr id="48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216871" y="133350"/>
                <a:ext cx="5421929" cy="254108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sz="18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- Set initial guess for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𝑎</m:t>
                    </m:r>
                  </m:oMath>
                </a14:m>
                <a:r>
                  <a:rPr lang="en-GB" sz="18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𝑏</m:t>
                    </m:r>
                    <m:r>
                      <a:rPr lang="en-GB" sz="18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 </m:t>
                    </m:r>
                  </m:oMath>
                </a14:m>
                <a:r>
                  <a:rPr lang="en-GB" sz="18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to be random numbers. </a:t>
                </a:r>
              </a:p>
              <a:p>
                <a:pPr algn="just"/>
                <a:r>
                  <a:rPr lang="en-GB" sz="18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- Each iteration, the loop update the predicted volume for all data points </a:t>
                </a:r>
              </a:p>
              <a:p>
                <a:pPr algn="just"/>
                <a:r>
                  <a:rPr lang="en-GB" sz="18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- Find the gradients by taking the derivate of MSE equation </a:t>
                </a:r>
              </a:p>
              <a:p>
                <a:pPr algn="just"/>
                <a:r>
                  <a:rPr lang="en-GB" sz="180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- Loop ends, the function predict the following volume</a:t>
                </a: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1" y="133350"/>
                <a:ext cx="5421929" cy="25410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69074"/>
            <a:ext cx="3333750" cy="19431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4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40525" y="1504950"/>
            <a:ext cx="4590300" cy="1815550"/>
          </a:xfrm>
          <a:ln>
            <a:noFill/>
          </a:ln>
        </p:spPr>
        <p:txBody>
          <a:bodyPr/>
          <a:lstStyle/>
          <a:p>
            <a:pPr algn="r"/>
            <a:r>
              <a:rPr lang="en-US"/>
              <a:t>Result &amp; </a:t>
            </a:r>
            <a:r>
              <a:rPr lang="en-US">
                <a:solidFill>
                  <a:schemeClr val="accent1"/>
                </a:solidFill>
              </a:rPr>
              <a:t>Analyzation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-1447800" y="-406400"/>
            <a:ext cx="5168900" cy="5918200"/>
          </a:xfrm>
          <a:custGeom>
            <a:avLst/>
            <a:gdLst>
              <a:gd name="connsiteX0" fmla="*/ 495300 w 3848100"/>
              <a:gd name="connsiteY0" fmla="*/ 139700 h 5918200"/>
              <a:gd name="connsiteX1" fmla="*/ 495300 w 3848100"/>
              <a:gd name="connsiteY1" fmla="*/ 139700 h 5918200"/>
              <a:gd name="connsiteX2" fmla="*/ 609600 w 3848100"/>
              <a:gd name="connsiteY2" fmla="*/ 127000 h 5918200"/>
              <a:gd name="connsiteX3" fmla="*/ 660400 w 3848100"/>
              <a:gd name="connsiteY3" fmla="*/ 114300 h 5918200"/>
              <a:gd name="connsiteX4" fmla="*/ 787400 w 3848100"/>
              <a:gd name="connsiteY4" fmla="*/ 101600 h 5918200"/>
              <a:gd name="connsiteX5" fmla="*/ 901700 w 3848100"/>
              <a:gd name="connsiteY5" fmla="*/ 88900 h 5918200"/>
              <a:gd name="connsiteX6" fmla="*/ 1054100 w 3848100"/>
              <a:gd name="connsiteY6" fmla="*/ 76200 h 5918200"/>
              <a:gd name="connsiteX7" fmla="*/ 1206500 w 3848100"/>
              <a:gd name="connsiteY7" fmla="*/ 50800 h 5918200"/>
              <a:gd name="connsiteX8" fmla="*/ 1409700 w 3848100"/>
              <a:gd name="connsiteY8" fmla="*/ 25400 h 5918200"/>
              <a:gd name="connsiteX9" fmla="*/ 1562100 w 3848100"/>
              <a:gd name="connsiteY9" fmla="*/ 0 h 5918200"/>
              <a:gd name="connsiteX10" fmla="*/ 2095500 w 3848100"/>
              <a:gd name="connsiteY10" fmla="*/ 12700 h 5918200"/>
              <a:gd name="connsiteX11" fmla="*/ 2159000 w 3848100"/>
              <a:gd name="connsiteY11" fmla="*/ 25400 h 5918200"/>
              <a:gd name="connsiteX12" fmla="*/ 2286000 w 3848100"/>
              <a:gd name="connsiteY12" fmla="*/ 50800 h 5918200"/>
              <a:gd name="connsiteX13" fmla="*/ 2489200 w 3848100"/>
              <a:gd name="connsiteY13" fmla="*/ 101600 h 5918200"/>
              <a:gd name="connsiteX14" fmla="*/ 2527300 w 3848100"/>
              <a:gd name="connsiteY14" fmla="*/ 114300 h 5918200"/>
              <a:gd name="connsiteX15" fmla="*/ 2565400 w 3848100"/>
              <a:gd name="connsiteY15" fmla="*/ 127000 h 5918200"/>
              <a:gd name="connsiteX16" fmla="*/ 2641600 w 3848100"/>
              <a:gd name="connsiteY16" fmla="*/ 165100 h 5918200"/>
              <a:gd name="connsiteX17" fmla="*/ 2679700 w 3848100"/>
              <a:gd name="connsiteY17" fmla="*/ 190500 h 5918200"/>
              <a:gd name="connsiteX18" fmla="*/ 2755900 w 3848100"/>
              <a:gd name="connsiteY18" fmla="*/ 228600 h 5918200"/>
              <a:gd name="connsiteX19" fmla="*/ 2781300 w 3848100"/>
              <a:gd name="connsiteY19" fmla="*/ 266700 h 5918200"/>
              <a:gd name="connsiteX20" fmla="*/ 2819400 w 3848100"/>
              <a:gd name="connsiteY20" fmla="*/ 292100 h 5918200"/>
              <a:gd name="connsiteX21" fmla="*/ 2844800 w 3848100"/>
              <a:gd name="connsiteY21" fmla="*/ 368300 h 5918200"/>
              <a:gd name="connsiteX22" fmla="*/ 2870200 w 3848100"/>
              <a:gd name="connsiteY22" fmla="*/ 444500 h 5918200"/>
              <a:gd name="connsiteX23" fmla="*/ 2882900 w 3848100"/>
              <a:gd name="connsiteY23" fmla="*/ 482600 h 5918200"/>
              <a:gd name="connsiteX24" fmla="*/ 2870200 w 3848100"/>
              <a:gd name="connsiteY24" fmla="*/ 622300 h 5918200"/>
              <a:gd name="connsiteX25" fmla="*/ 2908300 w 3848100"/>
              <a:gd name="connsiteY25" fmla="*/ 711200 h 5918200"/>
              <a:gd name="connsiteX26" fmla="*/ 2946400 w 3848100"/>
              <a:gd name="connsiteY26" fmla="*/ 736600 h 5918200"/>
              <a:gd name="connsiteX27" fmla="*/ 2971800 w 3848100"/>
              <a:gd name="connsiteY27" fmla="*/ 774700 h 5918200"/>
              <a:gd name="connsiteX28" fmla="*/ 3048000 w 3848100"/>
              <a:gd name="connsiteY28" fmla="*/ 825500 h 5918200"/>
              <a:gd name="connsiteX29" fmla="*/ 3124200 w 3848100"/>
              <a:gd name="connsiteY29" fmla="*/ 876300 h 5918200"/>
              <a:gd name="connsiteX30" fmla="*/ 3162300 w 3848100"/>
              <a:gd name="connsiteY30" fmla="*/ 901700 h 5918200"/>
              <a:gd name="connsiteX31" fmla="*/ 3200400 w 3848100"/>
              <a:gd name="connsiteY31" fmla="*/ 927100 h 5918200"/>
              <a:gd name="connsiteX32" fmla="*/ 3225800 w 3848100"/>
              <a:gd name="connsiteY32" fmla="*/ 965200 h 5918200"/>
              <a:gd name="connsiteX33" fmla="*/ 3302000 w 3848100"/>
              <a:gd name="connsiteY33" fmla="*/ 1028700 h 5918200"/>
              <a:gd name="connsiteX34" fmla="*/ 3365500 w 3848100"/>
              <a:gd name="connsiteY34" fmla="*/ 1104900 h 5918200"/>
              <a:gd name="connsiteX35" fmla="*/ 3390900 w 3848100"/>
              <a:gd name="connsiteY35" fmla="*/ 1143000 h 5918200"/>
              <a:gd name="connsiteX36" fmla="*/ 3429000 w 3848100"/>
              <a:gd name="connsiteY36" fmla="*/ 1181100 h 5918200"/>
              <a:gd name="connsiteX37" fmla="*/ 3492500 w 3848100"/>
              <a:gd name="connsiteY37" fmla="*/ 1295400 h 5918200"/>
              <a:gd name="connsiteX38" fmla="*/ 3517900 w 3848100"/>
              <a:gd name="connsiteY38" fmla="*/ 1333500 h 5918200"/>
              <a:gd name="connsiteX39" fmla="*/ 3530600 w 3848100"/>
              <a:gd name="connsiteY39" fmla="*/ 1371600 h 5918200"/>
              <a:gd name="connsiteX40" fmla="*/ 3581400 w 3848100"/>
              <a:gd name="connsiteY40" fmla="*/ 1485900 h 5918200"/>
              <a:gd name="connsiteX41" fmla="*/ 3594100 w 3848100"/>
              <a:gd name="connsiteY41" fmla="*/ 1524000 h 5918200"/>
              <a:gd name="connsiteX42" fmla="*/ 3606800 w 3848100"/>
              <a:gd name="connsiteY42" fmla="*/ 1562100 h 5918200"/>
              <a:gd name="connsiteX43" fmla="*/ 3594100 w 3848100"/>
              <a:gd name="connsiteY43" fmla="*/ 1739900 h 5918200"/>
              <a:gd name="connsiteX44" fmla="*/ 3581400 w 3848100"/>
              <a:gd name="connsiteY44" fmla="*/ 1778000 h 5918200"/>
              <a:gd name="connsiteX45" fmla="*/ 3530600 w 3848100"/>
              <a:gd name="connsiteY45" fmla="*/ 1854200 h 5918200"/>
              <a:gd name="connsiteX46" fmla="*/ 3505200 w 3848100"/>
              <a:gd name="connsiteY46" fmla="*/ 1892300 h 5918200"/>
              <a:gd name="connsiteX47" fmla="*/ 3492500 w 3848100"/>
              <a:gd name="connsiteY47" fmla="*/ 1930400 h 5918200"/>
              <a:gd name="connsiteX48" fmla="*/ 3530600 w 3848100"/>
              <a:gd name="connsiteY48" fmla="*/ 2120900 h 5918200"/>
              <a:gd name="connsiteX49" fmla="*/ 3606800 w 3848100"/>
              <a:gd name="connsiteY49" fmla="*/ 2235200 h 5918200"/>
              <a:gd name="connsiteX50" fmla="*/ 3632200 w 3848100"/>
              <a:gd name="connsiteY50" fmla="*/ 2273300 h 5918200"/>
              <a:gd name="connsiteX51" fmla="*/ 3670300 w 3848100"/>
              <a:gd name="connsiteY51" fmla="*/ 2349500 h 5918200"/>
              <a:gd name="connsiteX52" fmla="*/ 3683000 w 3848100"/>
              <a:gd name="connsiteY52" fmla="*/ 2387600 h 5918200"/>
              <a:gd name="connsiteX53" fmla="*/ 3733800 w 3848100"/>
              <a:gd name="connsiteY53" fmla="*/ 2463800 h 5918200"/>
              <a:gd name="connsiteX54" fmla="*/ 3784600 w 3848100"/>
              <a:gd name="connsiteY54" fmla="*/ 2616200 h 5918200"/>
              <a:gd name="connsiteX55" fmla="*/ 3810000 w 3848100"/>
              <a:gd name="connsiteY55" fmla="*/ 2705100 h 5918200"/>
              <a:gd name="connsiteX56" fmla="*/ 3822700 w 3848100"/>
              <a:gd name="connsiteY56" fmla="*/ 2794000 h 5918200"/>
              <a:gd name="connsiteX57" fmla="*/ 3848100 w 3848100"/>
              <a:gd name="connsiteY57" fmla="*/ 2997200 h 5918200"/>
              <a:gd name="connsiteX58" fmla="*/ 3835400 w 3848100"/>
              <a:gd name="connsiteY58" fmla="*/ 3263900 h 5918200"/>
              <a:gd name="connsiteX59" fmla="*/ 3822700 w 3848100"/>
              <a:gd name="connsiteY59" fmla="*/ 3302000 h 5918200"/>
              <a:gd name="connsiteX60" fmla="*/ 3771900 w 3848100"/>
              <a:gd name="connsiteY60" fmla="*/ 3403600 h 5918200"/>
              <a:gd name="connsiteX61" fmla="*/ 3721100 w 3848100"/>
              <a:gd name="connsiteY61" fmla="*/ 3479800 h 5918200"/>
              <a:gd name="connsiteX62" fmla="*/ 3695700 w 3848100"/>
              <a:gd name="connsiteY62" fmla="*/ 3517900 h 5918200"/>
              <a:gd name="connsiteX63" fmla="*/ 3657600 w 3848100"/>
              <a:gd name="connsiteY63" fmla="*/ 3568700 h 5918200"/>
              <a:gd name="connsiteX64" fmla="*/ 3632200 w 3848100"/>
              <a:gd name="connsiteY64" fmla="*/ 3606800 h 5918200"/>
              <a:gd name="connsiteX65" fmla="*/ 3594100 w 3848100"/>
              <a:gd name="connsiteY65" fmla="*/ 3644900 h 5918200"/>
              <a:gd name="connsiteX66" fmla="*/ 3581400 w 3848100"/>
              <a:gd name="connsiteY66" fmla="*/ 3683000 h 5918200"/>
              <a:gd name="connsiteX67" fmla="*/ 3505200 w 3848100"/>
              <a:gd name="connsiteY67" fmla="*/ 3797300 h 5918200"/>
              <a:gd name="connsiteX68" fmla="*/ 3479800 w 3848100"/>
              <a:gd name="connsiteY68" fmla="*/ 3835400 h 5918200"/>
              <a:gd name="connsiteX69" fmla="*/ 3454400 w 3848100"/>
              <a:gd name="connsiteY69" fmla="*/ 3911600 h 5918200"/>
              <a:gd name="connsiteX70" fmla="*/ 3441700 w 3848100"/>
              <a:gd name="connsiteY70" fmla="*/ 3949700 h 5918200"/>
              <a:gd name="connsiteX71" fmla="*/ 3429000 w 3848100"/>
              <a:gd name="connsiteY71" fmla="*/ 4000500 h 5918200"/>
              <a:gd name="connsiteX72" fmla="*/ 3441700 w 3848100"/>
              <a:gd name="connsiteY72" fmla="*/ 4191000 h 5918200"/>
              <a:gd name="connsiteX73" fmla="*/ 3467100 w 3848100"/>
              <a:gd name="connsiteY73" fmla="*/ 4279900 h 5918200"/>
              <a:gd name="connsiteX74" fmla="*/ 3479800 w 3848100"/>
              <a:gd name="connsiteY74" fmla="*/ 4330700 h 5918200"/>
              <a:gd name="connsiteX75" fmla="*/ 3517900 w 3848100"/>
              <a:gd name="connsiteY75" fmla="*/ 4445000 h 5918200"/>
              <a:gd name="connsiteX76" fmla="*/ 3530600 w 3848100"/>
              <a:gd name="connsiteY76" fmla="*/ 4483100 h 5918200"/>
              <a:gd name="connsiteX77" fmla="*/ 3556000 w 3848100"/>
              <a:gd name="connsiteY77" fmla="*/ 4572000 h 5918200"/>
              <a:gd name="connsiteX78" fmla="*/ 3581400 w 3848100"/>
              <a:gd name="connsiteY78" fmla="*/ 4622800 h 5918200"/>
              <a:gd name="connsiteX79" fmla="*/ 3594100 w 3848100"/>
              <a:gd name="connsiteY79" fmla="*/ 4673600 h 5918200"/>
              <a:gd name="connsiteX80" fmla="*/ 3606800 w 3848100"/>
              <a:gd name="connsiteY80" fmla="*/ 4711700 h 5918200"/>
              <a:gd name="connsiteX81" fmla="*/ 3619500 w 3848100"/>
              <a:gd name="connsiteY81" fmla="*/ 4762500 h 5918200"/>
              <a:gd name="connsiteX82" fmla="*/ 3644900 w 3848100"/>
              <a:gd name="connsiteY82" fmla="*/ 4838700 h 5918200"/>
              <a:gd name="connsiteX83" fmla="*/ 3670300 w 3848100"/>
              <a:gd name="connsiteY83" fmla="*/ 4927600 h 5918200"/>
              <a:gd name="connsiteX84" fmla="*/ 3683000 w 3848100"/>
              <a:gd name="connsiteY84" fmla="*/ 5016500 h 5918200"/>
              <a:gd name="connsiteX85" fmla="*/ 3670300 w 3848100"/>
              <a:gd name="connsiteY85" fmla="*/ 5207000 h 5918200"/>
              <a:gd name="connsiteX86" fmla="*/ 3644900 w 3848100"/>
              <a:gd name="connsiteY86" fmla="*/ 5283200 h 5918200"/>
              <a:gd name="connsiteX87" fmla="*/ 3632200 w 3848100"/>
              <a:gd name="connsiteY87" fmla="*/ 5321300 h 5918200"/>
              <a:gd name="connsiteX88" fmla="*/ 3556000 w 3848100"/>
              <a:gd name="connsiteY88" fmla="*/ 5410200 h 5918200"/>
              <a:gd name="connsiteX89" fmla="*/ 3517900 w 3848100"/>
              <a:gd name="connsiteY89" fmla="*/ 5435600 h 5918200"/>
              <a:gd name="connsiteX90" fmla="*/ 3479800 w 3848100"/>
              <a:gd name="connsiteY90" fmla="*/ 5473700 h 5918200"/>
              <a:gd name="connsiteX91" fmla="*/ 3441700 w 3848100"/>
              <a:gd name="connsiteY91" fmla="*/ 5499100 h 5918200"/>
              <a:gd name="connsiteX92" fmla="*/ 3403600 w 3848100"/>
              <a:gd name="connsiteY92" fmla="*/ 5537200 h 5918200"/>
              <a:gd name="connsiteX93" fmla="*/ 3365500 w 3848100"/>
              <a:gd name="connsiteY93" fmla="*/ 5549900 h 5918200"/>
              <a:gd name="connsiteX94" fmla="*/ 3263900 w 3848100"/>
              <a:gd name="connsiteY94" fmla="*/ 5626100 h 5918200"/>
              <a:gd name="connsiteX95" fmla="*/ 3213100 w 3848100"/>
              <a:gd name="connsiteY95" fmla="*/ 5664200 h 5918200"/>
              <a:gd name="connsiteX96" fmla="*/ 3136900 w 3848100"/>
              <a:gd name="connsiteY96" fmla="*/ 5702300 h 5918200"/>
              <a:gd name="connsiteX97" fmla="*/ 2997200 w 3848100"/>
              <a:gd name="connsiteY97" fmla="*/ 5753100 h 5918200"/>
              <a:gd name="connsiteX98" fmla="*/ 2959100 w 3848100"/>
              <a:gd name="connsiteY98" fmla="*/ 5765800 h 5918200"/>
              <a:gd name="connsiteX99" fmla="*/ 2921000 w 3848100"/>
              <a:gd name="connsiteY99" fmla="*/ 5791200 h 5918200"/>
              <a:gd name="connsiteX100" fmla="*/ 2870200 w 3848100"/>
              <a:gd name="connsiteY100" fmla="*/ 5803900 h 5918200"/>
              <a:gd name="connsiteX101" fmla="*/ 2794000 w 3848100"/>
              <a:gd name="connsiteY101" fmla="*/ 5829300 h 5918200"/>
              <a:gd name="connsiteX102" fmla="*/ 2705100 w 3848100"/>
              <a:gd name="connsiteY102" fmla="*/ 5854700 h 5918200"/>
              <a:gd name="connsiteX103" fmla="*/ 2667000 w 3848100"/>
              <a:gd name="connsiteY103" fmla="*/ 5867400 h 5918200"/>
              <a:gd name="connsiteX104" fmla="*/ 2603500 w 3848100"/>
              <a:gd name="connsiteY104" fmla="*/ 5880100 h 5918200"/>
              <a:gd name="connsiteX105" fmla="*/ 2489200 w 3848100"/>
              <a:gd name="connsiteY105" fmla="*/ 5905500 h 5918200"/>
              <a:gd name="connsiteX106" fmla="*/ 2286000 w 3848100"/>
              <a:gd name="connsiteY106" fmla="*/ 5918200 h 5918200"/>
              <a:gd name="connsiteX107" fmla="*/ 1651000 w 3848100"/>
              <a:gd name="connsiteY107" fmla="*/ 5905500 h 5918200"/>
              <a:gd name="connsiteX108" fmla="*/ 1600200 w 3848100"/>
              <a:gd name="connsiteY108" fmla="*/ 5892800 h 5918200"/>
              <a:gd name="connsiteX109" fmla="*/ 1485900 w 3848100"/>
              <a:gd name="connsiteY109" fmla="*/ 5867400 h 5918200"/>
              <a:gd name="connsiteX110" fmla="*/ 1447800 w 3848100"/>
              <a:gd name="connsiteY110" fmla="*/ 5854700 h 5918200"/>
              <a:gd name="connsiteX111" fmla="*/ 1346200 w 3848100"/>
              <a:gd name="connsiteY111" fmla="*/ 5816600 h 5918200"/>
              <a:gd name="connsiteX112" fmla="*/ 1295400 w 3848100"/>
              <a:gd name="connsiteY112" fmla="*/ 5791200 h 5918200"/>
              <a:gd name="connsiteX113" fmla="*/ 1244600 w 3848100"/>
              <a:gd name="connsiteY113" fmla="*/ 5778500 h 5918200"/>
              <a:gd name="connsiteX114" fmla="*/ 1206500 w 3848100"/>
              <a:gd name="connsiteY114" fmla="*/ 5753100 h 5918200"/>
              <a:gd name="connsiteX115" fmla="*/ 1117600 w 3848100"/>
              <a:gd name="connsiteY115" fmla="*/ 5715000 h 5918200"/>
              <a:gd name="connsiteX116" fmla="*/ 1066800 w 3848100"/>
              <a:gd name="connsiteY116" fmla="*/ 5676900 h 5918200"/>
              <a:gd name="connsiteX117" fmla="*/ 1028700 w 3848100"/>
              <a:gd name="connsiteY117" fmla="*/ 5651500 h 5918200"/>
              <a:gd name="connsiteX118" fmla="*/ 990600 w 3848100"/>
              <a:gd name="connsiteY118" fmla="*/ 5613400 h 5918200"/>
              <a:gd name="connsiteX119" fmla="*/ 939800 w 3848100"/>
              <a:gd name="connsiteY119" fmla="*/ 5588000 h 5918200"/>
              <a:gd name="connsiteX120" fmla="*/ 914400 w 3848100"/>
              <a:gd name="connsiteY120" fmla="*/ 5549900 h 5918200"/>
              <a:gd name="connsiteX121" fmla="*/ 838200 w 3848100"/>
              <a:gd name="connsiteY121" fmla="*/ 5499100 h 5918200"/>
              <a:gd name="connsiteX122" fmla="*/ 787400 w 3848100"/>
              <a:gd name="connsiteY122" fmla="*/ 5461000 h 5918200"/>
              <a:gd name="connsiteX123" fmla="*/ 711200 w 3848100"/>
              <a:gd name="connsiteY123" fmla="*/ 5410200 h 5918200"/>
              <a:gd name="connsiteX124" fmla="*/ 635000 w 3848100"/>
              <a:gd name="connsiteY124" fmla="*/ 5346700 h 5918200"/>
              <a:gd name="connsiteX125" fmla="*/ 596900 w 3848100"/>
              <a:gd name="connsiteY125" fmla="*/ 5308600 h 5918200"/>
              <a:gd name="connsiteX126" fmla="*/ 558800 w 3848100"/>
              <a:gd name="connsiteY126" fmla="*/ 5283200 h 5918200"/>
              <a:gd name="connsiteX127" fmla="*/ 457200 w 3848100"/>
              <a:gd name="connsiteY127" fmla="*/ 5168900 h 5918200"/>
              <a:gd name="connsiteX128" fmla="*/ 419100 w 3848100"/>
              <a:gd name="connsiteY128" fmla="*/ 5130800 h 5918200"/>
              <a:gd name="connsiteX129" fmla="*/ 381000 w 3848100"/>
              <a:gd name="connsiteY129" fmla="*/ 5067300 h 5918200"/>
              <a:gd name="connsiteX130" fmla="*/ 342900 w 3848100"/>
              <a:gd name="connsiteY130" fmla="*/ 5016500 h 5918200"/>
              <a:gd name="connsiteX131" fmla="*/ 279400 w 3848100"/>
              <a:gd name="connsiteY131" fmla="*/ 4927600 h 5918200"/>
              <a:gd name="connsiteX132" fmla="*/ 266700 w 3848100"/>
              <a:gd name="connsiteY132" fmla="*/ 4889500 h 5918200"/>
              <a:gd name="connsiteX133" fmla="*/ 228600 w 3848100"/>
              <a:gd name="connsiteY133" fmla="*/ 4838700 h 5918200"/>
              <a:gd name="connsiteX134" fmla="*/ 203200 w 3848100"/>
              <a:gd name="connsiteY134" fmla="*/ 4800600 h 5918200"/>
              <a:gd name="connsiteX135" fmla="*/ 190500 w 3848100"/>
              <a:gd name="connsiteY135" fmla="*/ 4749800 h 5918200"/>
              <a:gd name="connsiteX136" fmla="*/ 165100 w 3848100"/>
              <a:gd name="connsiteY136" fmla="*/ 4711700 h 5918200"/>
              <a:gd name="connsiteX137" fmla="*/ 139700 w 3848100"/>
              <a:gd name="connsiteY137" fmla="*/ 4660900 h 5918200"/>
              <a:gd name="connsiteX138" fmla="*/ 114300 w 3848100"/>
              <a:gd name="connsiteY138" fmla="*/ 4622800 h 5918200"/>
              <a:gd name="connsiteX139" fmla="*/ 88900 w 3848100"/>
              <a:gd name="connsiteY139" fmla="*/ 4533900 h 5918200"/>
              <a:gd name="connsiteX140" fmla="*/ 63500 w 3848100"/>
              <a:gd name="connsiteY140" fmla="*/ 4483100 h 5918200"/>
              <a:gd name="connsiteX141" fmla="*/ 38100 w 3848100"/>
              <a:gd name="connsiteY141" fmla="*/ 4406900 h 5918200"/>
              <a:gd name="connsiteX142" fmla="*/ 25400 w 3848100"/>
              <a:gd name="connsiteY142" fmla="*/ 4368800 h 5918200"/>
              <a:gd name="connsiteX143" fmla="*/ 0 w 3848100"/>
              <a:gd name="connsiteY143" fmla="*/ 4203700 h 5918200"/>
              <a:gd name="connsiteX144" fmla="*/ 12700 w 3848100"/>
              <a:gd name="connsiteY144" fmla="*/ 3683000 h 5918200"/>
              <a:gd name="connsiteX145" fmla="*/ 25400 w 3848100"/>
              <a:gd name="connsiteY145" fmla="*/ 3632200 h 5918200"/>
              <a:gd name="connsiteX146" fmla="*/ 50800 w 3848100"/>
              <a:gd name="connsiteY146" fmla="*/ 3505200 h 5918200"/>
              <a:gd name="connsiteX147" fmla="*/ 63500 w 3848100"/>
              <a:gd name="connsiteY147" fmla="*/ 3403600 h 5918200"/>
              <a:gd name="connsiteX148" fmla="*/ 101600 w 3848100"/>
              <a:gd name="connsiteY148" fmla="*/ 3263900 h 5918200"/>
              <a:gd name="connsiteX149" fmla="*/ 114300 w 3848100"/>
              <a:gd name="connsiteY149" fmla="*/ 3213100 h 5918200"/>
              <a:gd name="connsiteX150" fmla="*/ 139700 w 3848100"/>
              <a:gd name="connsiteY150" fmla="*/ 3149600 h 5918200"/>
              <a:gd name="connsiteX151" fmla="*/ 152400 w 3848100"/>
              <a:gd name="connsiteY151" fmla="*/ 3111500 h 5918200"/>
              <a:gd name="connsiteX152" fmla="*/ 165100 w 3848100"/>
              <a:gd name="connsiteY152" fmla="*/ 3060700 h 5918200"/>
              <a:gd name="connsiteX153" fmla="*/ 215900 w 3848100"/>
              <a:gd name="connsiteY153" fmla="*/ 2959100 h 5918200"/>
              <a:gd name="connsiteX154" fmla="*/ 254000 w 3848100"/>
              <a:gd name="connsiteY154" fmla="*/ 2870200 h 5918200"/>
              <a:gd name="connsiteX155" fmla="*/ 304800 w 3848100"/>
              <a:gd name="connsiteY155" fmla="*/ 2794000 h 5918200"/>
              <a:gd name="connsiteX156" fmla="*/ 317500 w 3848100"/>
              <a:gd name="connsiteY156" fmla="*/ 2743200 h 5918200"/>
              <a:gd name="connsiteX157" fmla="*/ 368300 w 3848100"/>
              <a:gd name="connsiteY157" fmla="*/ 2654300 h 5918200"/>
              <a:gd name="connsiteX158" fmla="*/ 406400 w 3848100"/>
              <a:gd name="connsiteY158" fmla="*/ 2616200 h 5918200"/>
              <a:gd name="connsiteX159" fmla="*/ 457200 w 3848100"/>
              <a:gd name="connsiteY159" fmla="*/ 2527300 h 5918200"/>
              <a:gd name="connsiteX160" fmla="*/ 469900 w 3848100"/>
              <a:gd name="connsiteY160" fmla="*/ 2489200 h 5918200"/>
              <a:gd name="connsiteX161" fmla="*/ 520700 w 3848100"/>
              <a:gd name="connsiteY161" fmla="*/ 2413000 h 5918200"/>
              <a:gd name="connsiteX162" fmla="*/ 571500 w 3848100"/>
              <a:gd name="connsiteY162" fmla="*/ 2336800 h 5918200"/>
              <a:gd name="connsiteX163" fmla="*/ 596900 w 3848100"/>
              <a:gd name="connsiteY163" fmla="*/ 2298700 h 5918200"/>
              <a:gd name="connsiteX164" fmla="*/ 609600 w 3848100"/>
              <a:gd name="connsiteY164" fmla="*/ 2260600 h 5918200"/>
              <a:gd name="connsiteX165" fmla="*/ 685800 w 3848100"/>
              <a:gd name="connsiteY165" fmla="*/ 2146300 h 5918200"/>
              <a:gd name="connsiteX166" fmla="*/ 711200 w 3848100"/>
              <a:gd name="connsiteY166" fmla="*/ 2108200 h 5918200"/>
              <a:gd name="connsiteX167" fmla="*/ 749300 w 3848100"/>
              <a:gd name="connsiteY167" fmla="*/ 2032000 h 5918200"/>
              <a:gd name="connsiteX168" fmla="*/ 762000 w 3848100"/>
              <a:gd name="connsiteY168" fmla="*/ 1993900 h 5918200"/>
              <a:gd name="connsiteX169" fmla="*/ 787400 w 3848100"/>
              <a:gd name="connsiteY169" fmla="*/ 1955800 h 5918200"/>
              <a:gd name="connsiteX170" fmla="*/ 825500 w 3848100"/>
              <a:gd name="connsiteY170" fmla="*/ 1828800 h 5918200"/>
              <a:gd name="connsiteX171" fmla="*/ 850900 w 3848100"/>
              <a:gd name="connsiteY171" fmla="*/ 1778000 h 5918200"/>
              <a:gd name="connsiteX172" fmla="*/ 863600 w 3848100"/>
              <a:gd name="connsiteY172" fmla="*/ 1727200 h 5918200"/>
              <a:gd name="connsiteX173" fmla="*/ 889000 w 3848100"/>
              <a:gd name="connsiteY173" fmla="*/ 1651000 h 5918200"/>
              <a:gd name="connsiteX174" fmla="*/ 914400 w 3848100"/>
              <a:gd name="connsiteY174" fmla="*/ 1473200 h 5918200"/>
              <a:gd name="connsiteX175" fmla="*/ 901700 w 3848100"/>
              <a:gd name="connsiteY175" fmla="*/ 774700 h 5918200"/>
              <a:gd name="connsiteX176" fmla="*/ 876300 w 3848100"/>
              <a:gd name="connsiteY176" fmla="*/ 635000 h 5918200"/>
              <a:gd name="connsiteX177" fmla="*/ 863600 w 3848100"/>
              <a:gd name="connsiteY177" fmla="*/ 546100 h 5918200"/>
              <a:gd name="connsiteX178" fmla="*/ 850900 w 3848100"/>
              <a:gd name="connsiteY178" fmla="*/ 495300 h 5918200"/>
              <a:gd name="connsiteX179" fmla="*/ 812800 w 3848100"/>
              <a:gd name="connsiteY179" fmla="*/ 355600 h 5918200"/>
              <a:gd name="connsiteX180" fmla="*/ 800100 w 3848100"/>
              <a:gd name="connsiteY180" fmla="*/ 317500 h 5918200"/>
              <a:gd name="connsiteX181" fmla="*/ 787400 w 3848100"/>
              <a:gd name="connsiteY181" fmla="*/ 279400 h 5918200"/>
              <a:gd name="connsiteX182" fmla="*/ 736600 w 3848100"/>
              <a:gd name="connsiteY182" fmla="*/ 203200 h 5918200"/>
              <a:gd name="connsiteX183" fmla="*/ 711200 w 3848100"/>
              <a:gd name="connsiteY183" fmla="*/ 165100 h 5918200"/>
              <a:gd name="connsiteX184" fmla="*/ 698500 w 3848100"/>
              <a:gd name="connsiteY184" fmla="*/ 127000 h 5918200"/>
              <a:gd name="connsiteX185" fmla="*/ 660400 w 3848100"/>
              <a:gd name="connsiteY185" fmla="*/ 114300 h 5918200"/>
              <a:gd name="connsiteX186" fmla="*/ 571500 w 3848100"/>
              <a:gd name="connsiteY186" fmla="*/ 50800 h 5918200"/>
              <a:gd name="connsiteX187" fmla="*/ 711200 w 3848100"/>
              <a:gd name="connsiteY187" fmla="*/ 254000 h 5918200"/>
              <a:gd name="connsiteX188" fmla="*/ 1117600 w 3848100"/>
              <a:gd name="connsiteY188" fmla="*/ 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848100" h="5918200">
                <a:moveTo>
                  <a:pt x="495300" y="139700"/>
                </a:moveTo>
                <a:lnTo>
                  <a:pt x="495300" y="139700"/>
                </a:lnTo>
                <a:cubicBezTo>
                  <a:pt x="533400" y="135467"/>
                  <a:pt x="571711" y="132829"/>
                  <a:pt x="609600" y="127000"/>
                </a:cubicBezTo>
                <a:cubicBezTo>
                  <a:pt x="626852" y="124346"/>
                  <a:pt x="643121" y="116768"/>
                  <a:pt x="660400" y="114300"/>
                </a:cubicBezTo>
                <a:cubicBezTo>
                  <a:pt x="702517" y="108283"/>
                  <a:pt x="745089" y="106054"/>
                  <a:pt x="787400" y="101600"/>
                </a:cubicBezTo>
                <a:lnTo>
                  <a:pt x="901700" y="88900"/>
                </a:lnTo>
                <a:cubicBezTo>
                  <a:pt x="952446" y="84067"/>
                  <a:pt x="1003518" y="82523"/>
                  <a:pt x="1054100" y="76200"/>
                </a:cubicBezTo>
                <a:cubicBezTo>
                  <a:pt x="1105203" y="69812"/>
                  <a:pt x="1155397" y="57188"/>
                  <a:pt x="1206500" y="50800"/>
                </a:cubicBezTo>
                <a:cubicBezTo>
                  <a:pt x="1274233" y="42333"/>
                  <a:pt x="1342765" y="38787"/>
                  <a:pt x="1409700" y="25400"/>
                </a:cubicBezTo>
                <a:cubicBezTo>
                  <a:pt x="1502553" y="6829"/>
                  <a:pt x="1451831" y="15753"/>
                  <a:pt x="1562100" y="0"/>
                </a:cubicBezTo>
                <a:lnTo>
                  <a:pt x="2095500" y="12700"/>
                </a:lnTo>
                <a:cubicBezTo>
                  <a:pt x="2117066" y="13618"/>
                  <a:pt x="2137762" y="21539"/>
                  <a:pt x="2159000" y="25400"/>
                </a:cubicBezTo>
                <a:cubicBezTo>
                  <a:pt x="2418991" y="72671"/>
                  <a:pt x="2097309" y="10366"/>
                  <a:pt x="2286000" y="50800"/>
                </a:cubicBezTo>
                <a:cubicBezTo>
                  <a:pt x="2457645" y="87581"/>
                  <a:pt x="2360638" y="58746"/>
                  <a:pt x="2489200" y="101600"/>
                </a:cubicBezTo>
                <a:lnTo>
                  <a:pt x="2527300" y="114300"/>
                </a:lnTo>
                <a:cubicBezTo>
                  <a:pt x="2540000" y="118533"/>
                  <a:pt x="2554261" y="119574"/>
                  <a:pt x="2565400" y="127000"/>
                </a:cubicBezTo>
                <a:cubicBezTo>
                  <a:pt x="2674589" y="199793"/>
                  <a:pt x="2536440" y="112520"/>
                  <a:pt x="2641600" y="165100"/>
                </a:cubicBezTo>
                <a:cubicBezTo>
                  <a:pt x="2655252" y="171926"/>
                  <a:pt x="2666048" y="183674"/>
                  <a:pt x="2679700" y="190500"/>
                </a:cubicBezTo>
                <a:cubicBezTo>
                  <a:pt x="2784860" y="243080"/>
                  <a:pt x="2646711" y="155807"/>
                  <a:pt x="2755900" y="228600"/>
                </a:cubicBezTo>
                <a:cubicBezTo>
                  <a:pt x="2764367" y="241300"/>
                  <a:pt x="2770507" y="255907"/>
                  <a:pt x="2781300" y="266700"/>
                </a:cubicBezTo>
                <a:cubicBezTo>
                  <a:pt x="2792093" y="277493"/>
                  <a:pt x="2811310" y="279157"/>
                  <a:pt x="2819400" y="292100"/>
                </a:cubicBezTo>
                <a:cubicBezTo>
                  <a:pt x="2833590" y="314804"/>
                  <a:pt x="2836333" y="342900"/>
                  <a:pt x="2844800" y="368300"/>
                </a:cubicBezTo>
                <a:lnTo>
                  <a:pt x="2870200" y="444500"/>
                </a:lnTo>
                <a:lnTo>
                  <a:pt x="2882900" y="482600"/>
                </a:lnTo>
                <a:cubicBezTo>
                  <a:pt x="2878667" y="529167"/>
                  <a:pt x="2870200" y="575541"/>
                  <a:pt x="2870200" y="622300"/>
                </a:cubicBezTo>
                <a:cubicBezTo>
                  <a:pt x="2870200" y="651447"/>
                  <a:pt x="2887561" y="690461"/>
                  <a:pt x="2908300" y="711200"/>
                </a:cubicBezTo>
                <a:cubicBezTo>
                  <a:pt x="2919093" y="721993"/>
                  <a:pt x="2933700" y="728133"/>
                  <a:pt x="2946400" y="736600"/>
                </a:cubicBezTo>
                <a:cubicBezTo>
                  <a:pt x="2954867" y="749300"/>
                  <a:pt x="2960313" y="764649"/>
                  <a:pt x="2971800" y="774700"/>
                </a:cubicBezTo>
                <a:cubicBezTo>
                  <a:pt x="2994774" y="794802"/>
                  <a:pt x="3022600" y="808567"/>
                  <a:pt x="3048000" y="825500"/>
                </a:cubicBezTo>
                <a:lnTo>
                  <a:pt x="3124200" y="876300"/>
                </a:lnTo>
                <a:lnTo>
                  <a:pt x="3162300" y="901700"/>
                </a:lnTo>
                <a:lnTo>
                  <a:pt x="3200400" y="927100"/>
                </a:lnTo>
                <a:cubicBezTo>
                  <a:pt x="3208867" y="939800"/>
                  <a:pt x="3216029" y="953474"/>
                  <a:pt x="3225800" y="965200"/>
                </a:cubicBezTo>
                <a:cubicBezTo>
                  <a:pt x="3256358" y="1001870"/>
                  <a:pt x="3264538" y="1003725"/>
                  <a:pt x="3302000" y="1028700"/>
                </a:cubicBezTo>
                <a:cubicBezTo>
                  <a:pt x="3365063" y="1123295"/>
                  <a:pt x="3284012" y="1007114"/>
                  <a:pt x="3365500" y="1104900"/>
                </a:cubicBezTo>
                <a:cubicBezTo>
                  <a:pt x="3375271" y="1116626"/>
                  <a:pt x="3381129" y="1131274"/>
                  <a:pt x="3390900" y="1143000"/>
                </a:cubicBezTo>
                <a:cubicBezTo>
                  <a:pt x="3402398" y="1156798"/>
                  <a:pt x="3417973" y="1166923"/>
                  <a:pt x="3429000" y="1181100"/>
                </a:cubicBezTo>
                <a:cubicBezTo>
                  <a:pt x="3541121" y="1325256"/>
                  <a:pt x="3446512" y="1203423"/>
                  <a:pt x="3492500" y="1295400"/>
                </a:cubicBezTo>
                <a:cubicBezTo>
                  <a:pt x="3499326" y="1309052"/>
                  <a:pt x="3511074" y="1319848"/>
                  <a:pt x="3517900" y="1333500"/>
                </a:cubicBezTo>
                <a:cubicBezTo>
                  <a:pt x="3523887" y="1345474"/>
                  <a:pt x="3524613" y="1359626"/>
                  <a:pt x="3530600" y="1371600"/>
                </a:cubicBezTo>
                <a:cubicBezTo>
                  <a:pt x="3590977" y="1492355"/>
                  <a:pt x="3515870" y="1289311"/>
                  <a:pt x="3581400" y="1485900"/>
                </a:cubicBezTo>
                <a:lnTo>
                  <a:pt x="3594100" y="1524000"/>
                </a:lnTo>
                <a:lnTo>
                  <a:pt x="3606800" y="1562100"/>
                </a:lnTo>
                <a:cubicBezTo>
                  <a:pt x="3602567" y="1621367"/>
                  <a:pt x="3601042" y="1680889"/>
                  <a:pt x="3594100" y="1739900"/>
                </a:cubicBezTo>
                <a:cubicBezTo>
                  <a:pt x="3592536" y="1753195"/>
                  <a:pt x="3587901" y="1766298"/>
                  <a:pt x="3581400" y="1778000"/>
                </a:cubicBezTo>
                <a:cubicBezTo>
                  <a:pt x="3566575" y="1804685"/>
                  <a:pt x="3547533" y="1828800"/>
                  <a:pt x="3530600" y="1854200"/>
                </a:cubicBezTo>
                <a:cubicBezTo>
                  <a:pt x="3522133" y="1866900"/>
                  <a:pt x="3510027" y="1877820"/>
                  <a:pt x="3505200" y="1892300"/>
                </a:cubicBezTo>
                <a:lnTo>
                  <a:pt x="3492500" y="1930400"/>
                </a:lnTo>
                <a:cubicBezTo>
                  <a:pt x="3497412" y="1974607"/>
                  <a:pt x="3500582" y="2075873"/>
                  <a:pt x="3530600" y="2120900"/>
                </a:cubicBezTo>
                <a:lnTo>
                  <a:pt x="3606800" y="2235200"/>
                </a:lnTo>
                <a:cubicBezTo>
                  <a:pt x="3615267" y="2247900"/>
                  <a:pt x="3627373" y="2258820"/>
                  <a:pt x="3632200" y="2273300"/>
                </a:cubicBezTo>
                <a:cubicBezTo>
                  <a:pt x="3664122" y="2369065"/>
                  <a:pt x="3621061" y="2251023"/>
                  <a:pt x="3670300" y="2349500"/>
                </a:cubicBezTo>
                <a:cubicBezTo>
                  <a:pt x="3676287" y="2361474"/>
                  <a:pt x="3676499" y="2375898"/>
                  <a:pt x="3683000" y="2387600"/>
                </a:cubicBezTo>
                <a:cubicBezTo>
                  <a:pt x="3697825" y="2414285"/>
                  <a:pt x="3724147" y="2434840"/>
                  <a:pt x="3733800" y="2463800"/>
                </a:cubicBezTo>
                <a:lnTo>
                  <a:pt x="3784600" y="2616200"/>
                </a:lnTo>
                <a:cubicBezTo>
                  <a:pt x="3795481" y="2648844"/>
                  <a:pt x="3803621" y="2670017"/>
                  <a:pt x="3810000" y="2705100"/>
                </a:cubicBezTo>
                <a:cubicBezTo>
                  <a:pt x="3815355" y="2734551"/>
                  <a:pt x="3818148" y="2764414"/>
                  <a:pt x="3822700" y="2794000"/>
                </a:cubicBezTo>
                <a:cubicBezTo>
                  <a:pt x="3845208" y="2940300"/>
                  <a:pt x="3828189" y="2798094"/>
                  <a:pt x="3848100" y="2997200"/>
                </a:cubicBezTo>
                <a:cubicBezTo>
                  <a:pt x="3843867" y="3086100"/>
                  <a:pt x="3842791" y="3175207"/>
                  <a:pt x="3835400" y="3263900"/>
                </a:cubicBezTo>
                <a:cubicBezTo>
                  <a:pt x="3834288" y="3277241"/>
                  <a:pt x="3828240" y="3289813"/>
                  <a:pt x="3822700" y="3302000"/>
                </a:cubicBezTo>
                <a:cubicBezTo>
                  <a:pt x="3807032" y="3336470"/>
                  <a:pt x="3792903" y="3372095"/>
                  <a:pt x="3771900" y="3403600"/>
                </a:cubicBezTo>
                <a:lnTo>
                  <a:pt x="3721100" y="3479800"/>
                </a:lnTo>
                <a:cubicBezTo>
                  <a:pt x="3712633" y="3492500"/>
                  <a:pt x="3704858" y="3505689"/>
                  <a:pt x="3695700" y="3517900"/>
                </a:cubicBezTo>
                <a:cubicBezTo>
                  <a:pt x="3683000" y="3534833"/>
                  <a:pt x="3669903" y="3551476"/>
                  <a:pt x="3657600" y="3568700"/>
                </a:cubicBezTo>
                <a:cubicBezTo>
                  <a:pt x="3648728" y="3581120"/>
                  <a:pt x="3641971" y="3595074"/>
                  <a:pt x="3632200" y="3606800"/>
                </a:cubicBezTo>
                <a:cubicBezTo>
                  <a:pt x="3620702" y="3620598"/>
                  <a:pt x="3606800" y="3632200"/>
                  <a:pt x="3594100" y="3644900"/>
                </a:cubicBezTo>
                <a:cubicBezTo>
                  <a:pt x="3589867" y="3657600"/>
                  <a:pt x="3587901" y="3671298"/>
                  <a:pt x="3581400" y="3683000"/>
                </a:cubicBezTo>
                <a:lnTo>
                  <a:pt x="3505200" y="3797300"/>
                </a:lnTo>
                <a:cubicBezTo>
                  <a:pt x="3496733" y="3810000"/>
                  <a:pt x="3484627" y="3820920"/>
                  <a:pt x="3479800" y="3835400"/>
                </a:cubicBezTo>
                <a:lnTo>
                  <a:pt x="3454400" y="3911600"/>
                </a:lnTo>
                <a:cubicBezTo>
                  <a:pt x="3450167" y="3924300"/>
                  <a:pt x="3444947" y="3936713"/>
                  <a:pt x="3441700" y="3949700"/>
                </a:cubicBezTo>
                <a:lnTo>
                  <a:pt x="3429000" y="4000500"/>
                </a:lnTo>
                <a:cubicBezTo>
                  <a:pt x="3433233" y="4064000"/>
                  <a:pt x="3435038" y="4127709"/>
                  <a:pt x="3441700" y="4191000"/>
                </a:cubicBezTo>
                <a:cubicBezTo>
                  <a:pt x="3445009" y="4222431"/>
                  <a:pt x="3458574" y="4250057"/>
                  <a:pt x="3467100" y="4279900"/>
                </a:cubicBezTo>
                <a:cubicBezTo>
                  <a:pt x="3471895" y="4296683"/>
                  <a:pt x="3474784" y="4313982"/>
                  <a:pt x="3479800" y="4330700"/>
                </a:cubicBezTo>
                <a:lnTo>
                  <a:pt x="3517900" y="4445000"/>
                </a:lnTo>
                <a:cubicBezTo>
                  <a:pt x="3522133" y="4457700"/>
                  <a:pt x="3526922" y="4470228"/>
                  <a:pt x="3530600" y="4483100"/>
                </a:cubicBezTo>
                <a:cubicBezTo>
                  <a:pt x="3539067" y="4512733"/>
                  <a:pt x="3545468" y="4543036"/>
                  <a:pt x="3556000" y="4572000"/>
                </a:cubicBezTo>
                <a:cubicBezTo>
                  <a:pt x="3562470" y="4589792"/>
                  <a:pt x="3574753" y="4605073"/>
                  <a:pt x="3581400" y="4622800"/>
                </a:cubicBezTo>
                <a:cubicBezTo>
                  <a:pt x="3587529" y="4639143"/>
                  <a:pt x="3589305" y="4656817"/>
                  <a:pt x="3594100" y="4673600"/>
                </a:cubicBezTo>
                <a:cubicBezTo>
                  <a:pt x="3597778" y="4686472"/>
                  <a:pt x="3603122" y="4698828"/>
                  <a:pt x="3606800" y="4711700"/>
                </a:cubicBezTo>
                <a:cubicBezTo>
                  <a:pt x="3611595" y="4728483"/>
                  <a:pt x="3614484" y="4745782"/>
                  <a:pt x="3619500" y="4762500"/>
                </a:cubicBezTo>
                <a:cubicBezTo>
                  <a:pt x="3627193" y="4788145"/>
                  <a:pt x="3636433" y="4813300"/>
                  <a:pt x="3644900" y="4838700"/>
                </a:cubicBezTo>
                <a:cubicBezTo>
                  <a:pt x="3655781" y="4871344"/>
                  <a:pt x="3663921" y="4892517"/>
                  <a:pt x="3670300" y="4927600"/>
                </a:cubicBezTo>
                <a:cubicBezTo>
                  <a:pt x="3675655" y="4957051"/>
                  <a:pt x="3678767" y="4986867"/>
                  <a:pt x="3683000" y="5016500"/>
                </a:cubicBezTo>
                <a:cubicBezTo>
                  <a:pt x="3678767" y="5080000"/>
                  <a:pt x="3679300" y="5143999"/>
                  <a:pt x="3670300" y="5207000"/>
                </a:cubicBezTo>
                <a:cubicBezTo>
                  <a:pt x="3666514" y="5233505"/>
                  <a:pt x="3653367" y="5257800"/>
                  <a:pt x="3644900" y="5283200"/>
                </a:cubicBezTo>
                <a:cubicBezTo>
                  <a:pt x="3640667" y="5295900"/>
                  <a:pt x="3640232" y="5310590"/>
                  <a:pt x="3632200" y="5321300"/>
                </a:cubicBezTo>
                <a:cubicBezTo>
                  <a:pt x="3604170" y="5358673"/>
                  <a:pt x="3591378" y="5380718"/>
                  <a:pt x="3556000" y="5410200"/>
                </a:cubicBezTo>
                <a:cubicBezTo>
                  <a:pt x="3544274" y="5419971"/>
                  <a:pt x="3529626" y="5425829"/>
                  <a:pt x="3517900" y="5435600"/>
                </a:cubicBezTo>
                <a:cubicBezTo>
                  <a:pt x="3504102" y="5447098"/>
                  <a:pt x="3493598" y="5462202"/>
                  <a:pt x="3479800" y="5473700"/>
                </a:cubicBezTo>
                <a:cubicBezTo>
                  <a:pt x="3468074" y="5483471"/>
                  <a:pt x="3453426" y="5489329"/>
                  <a:pt x="3441700" y="5499100"/>
                </a:cubicBezTo>
                <a:cubicBezTo>
                  <a:pt x="3427902" y="5510598"/>
                  <a:pt x="3418544" y="5527237"/>
                  <a:pt x="3403600" y="5537200"/>
                </a:cubicBezTo>
                <a:cubicBezTo>
                  <a:pt x="3392461" y="5544626"/>
                  <a:pt x="3378200" y="5545667"/>
                  <a:pt x="3365500" y="5549900"/>
                </a:cubicBezTo>
                <a:lnTo>
                  <a:pt x="3263900" y="5626100"/>
                </a:lnTo>
                <a:cubicBezTo>
                  <a:pt x="3246967" y="5638800"/>
                  <a:pt x="3233180" y="5657507"/>
                  <a:pt x="3213100" y="5664200"/>
                </a:cubicBezTo>
                <a:cubicBezTo>
                  <a:pt x="3117335" y="5696122"/>
                  <a:pt x="3235377" y="5653061"/>
                  <a:pt x="3136900" y="5702300"/>
                </a:cubicBezTo>
                <a:cubicBezTo>
                  <a:pt x="3101556" y="5719972"/>
                  <a:pt x="3032764" y="5741245"/>
                  <a:pt x="2997200" y="5753100"/>
                </a:cubicBezTo>
                <a:cubicBezTo>
                  <a:pt x="2984500" y="5757333"/>
                  <a:pt x="2970239" y="5758374"/>
                  <a:pt x="2959100" y="5765800"/>
                </a:cubicBezTo>
                <a:cubicBezTo>
                  <a:pt x="2946400" y="5774267"/>
                  <a:pt x="2935029" y="5785187"/>
                  <a:pt x="2921000" y="5791200"/>
                </a:cubicBezTo>
                <a:cubicBezTo>
                  <a:pt x="2904957" y="5798076"/>
                  <a:pt x="2886918" y="5798884"/>
                  <a:pt x="2870200" y="5803900"/>
                </a:cubicBezTo>
                <a:cubicBezTo>
                  <a:pt x="2844555" y="5811593"/>
                  <a:pt x="2819400" y="5820833"/>
                  <a:pt x="2794000" y="5829300"/>
                </a:cubicBezTo>
                <a:cubicBezTo>
                  <a:pt x="2702649" y="5859750"/>
                  <a:pt x="2816728" y="5822806"/>
                  <a:pt x="2705100" y="5854700"/>
                </a:cubicBezTo>
                <a:cubicBezTo>
                  <a:pt x="2692228" y="5858378"/>
                  <a:pt x="2679987" y="5864153"/>
                  <a:pt x="2667000" y="5867400"/>
                </a:cubicBezTo>
                <a:cubicBezTo>
                  <a:pt x="2646059" y="5872635"/>
                  <a:pt x="2624572" y="5875417"/>
                  <a:pt x="2603500" y="5880100"/>
                </a:cubicBezTo>
                <a:cubicBezTo>
                  <a:pt x="2569844" y="5887579"/>
                  <a:pt x="2522716" y="5902308"/>
                  <a:pt x="2489200" y="5905500"/>
                </a:cubicBezTo>
                <a:cubicBezTo>
                  <a:pt x="2421640" y="5911934"/>
                  <a:pt x="2353733" y="5913967"/>
                  <a:pt x="2286000" y="5918200"/>
                </a:cubicBezTo>
                <a:lnTo>
                  <a:pt x="1651000" y="5905500"/>
                </a:lnTo>
                <a:cubicBezTo>
                  <a:pt x="1633557" y="5904854"/>
                  <a:pt x="1617239" y="5896586"/>
                  <a:pt x="1600200" y="5892800"/>
                </a:cubicBezTo>
                <a:cubicBezTo>
                  <a:pt x="1541275" y="5879706"/>
                  <a:pt x="1540102" y="5882886"/>
                  <a:pt x="1485900" y="5867400"/>
                </a:cubicBezTo>
                <a:cubicBezTo>
                  <a:pt x="1473028" y="5863722"/>
                  <a:pt x="1459774" y="5860687"/>
                  <a:pt x="1447800" y="5854700"/>
                </a:cubicBezTo>
                <a:cubicBezTo>
                  <a:pt x="1360595" y="5811097"/>
                  <a:pt x="1468712" y="5841102"/>
                  <a:pt x="1346200" y="5816600"/>
                </a:cubicBezTo>
                <a:cubicBezTo>
                  <a:pt x="1329267" y="5808133"/>
                  <a:pt x="1313127" y="5797847"/>
                  <a:pt x="1295400" y="5791200"/>
                </a:cubicBezTo>
                <a:cubicBezTo>
                  <a:pt x="1279057" y="5785071"/>
                  <a:pt x="1260643" y="5785376"/>
                  <a:pt x="1244600" y="5778500"/>
                </a:cubicBezTo>
                <a:cubicBezTo>
                  <a:pt x="1230571" y="5772487"/>
                  <a:pt x="1220152" y="5759926"/>
                  <a:pt x="1206500" y="5753100"/>
                </a:cubicBezTo>
                <a:cubicBezTo>
                  <a:pt x="1120080" y="5709890"/>
                  <a:pt x="1223309" y="5781068"/>
                  <a:pt x="1117600" y="5715000"/>
                </a:cubicBezTo>
                <a:cubicBezTo>
                  <a:pt x="1099651" y="5703782"/>
                  <a:pt x="1084024" y="5689203"/>
                  <a:pt x="1066800" y="5676900"/>
                </a:cubicBezTo>
                <a:cubicBezTo>
                  <a:pt x="1054380" y="5668028"/>
                  <a:pt x="1040426" y="5661271"/>
                  <a:pt x="1028700" y="5651500"/>
                </a:cubicBezTo>
                <a:cubicBezTo>
                  <a:pt x="1014902" y="5640002"/>
                  <a:pt x="1005215" y="5623839"/>
                  <a:pt x="990600" y="5613400"/>
                </a:cubicBezTo>
                <a:cubicBezTo>
                  <a:pt x="975194" y="5602396"/>
                  <a:pt x="956733" y="5596467"/>
                  <a:pt x="939800" y="5588000"/>
                </a:cubicBezTo>
                <a:cubicBezTo>
                  <a:pt x="931333" y="5575300"/>
                  <a:pt x="925887" y="5559951"/>
                  <a:pt x="914400" y="5549900"/>
                </a:cubicBezTo>
                <a:cubicBezTo>
                  <a:pt x="891426" y="5529798"/>
                  <a:pt x="862622" y="5517416"/>
                  <a:pt x="838200" y="5499100"/>
                </a:cubicBezTo>
                <a:cubicBezTo>
                  <a:pt x="821267" y="5486400"/>
                  <a:pt x="804740" y="5473138"/>
                  <a:pt x="787400" y="5461000"/>
                </a:cubicBezTo>
                <a:cubicBezTo>
                  <a:pt x="762391" y="5443494"/>
                  <a:pt x="732786" y="5431786"/>
                  <a:pt x="711200" y="5410200"/>
                </a:cubicBezTo>
                <a:cubicBezTo>
                  <a:pt x="599890" y="5298890"/>
                  <a:pt x="741088" y="5435107"/>
                  <a:pt x="635000" y="5346700"/>
                </a:cubicBezTo>
                <a:cubicBezTo>
                  <a:pt x="621202" y="5335202"/>
                  <a:pt x="610698" y="5320098"/>
                  <a:pt x="596900" y="5308600"/>
                </a:cubicBezTo>
                <a:cubicBezTo>
                  <a:pt x="585174" y="5298829"/>
                  <a:pt x="570208" y="5293341"/>
                  <a:pt x="558800" y="5283200"/>
                </a:cubicBezTo>
                <a:cubicBezTo>
                  <a:pt x="400017" y="5142060"/>
                  <a:pt x="533030" y="5259896"/>
                  <a:pt x="457200" y="5168900"/>
                </a:cubicBezTo>
                <a:cubicBezTo>
                  <a:pt x="445702" y="5155102"/>
                  <a:pt x="429876" y="5145168"/>
                  <a:pt x="419100" y="5130800"/>
                </a:cubicBezTo>
                <a:cubicBezTo>
                  <a:pt x="404289" y="5111053"/>
                  <a:pt x="394692" y="5087839"/>
                  <a:pt x="381000" y="5067300"/>
                </a:cubicBezTo>
                <a:cubicBezTo>
                  <a:pt x="369259" y="5049688"/>
                  <a:pt x="355203" y="5033724"/>
                  <a:pt x="342900" y="5016500"/>
                </a:cubicBezTo>
                <a:cubicBezTo>
                  <a:pt x="250047" y="4886506"/>
                  <a:pt x="403916" y="5093622"/>
                  <a:pt x="279400" y="4927600"/>
                </a:cubicBezTo>
                <a:cubicBezTo>
                  <a:pt x="275167" y="4914900"/>
                  <a:pt x="273342" y="4901123"/>
                  <a:pt x="266700" y="4889500"/>
                </a:cubicBezTo>
                <a:cubicBezTo>
                  <a:pt x="256198" y="4871122"/>
                  <a:pt x="240903" y="4855924"/>
                  <a:pt x="228600" y="4838700"/>
                </a:cubicBezTo>
                <a:cubicBezTo>
                  <a:pt x="219728" y="4826280"/>
                  <a:pt x="211667" y="4813300"/>
                  <a:pt x="203200" y="4800600"/>
                </a:cubicBezTo>
                <a:cubicBezTo>
                  <a:pt x="198967" y="4783667"/>
                  <a:pt x="197376" y="4765843"/>
                  <a:pt x="190500" y="4749800"/>
                </a:cubicBezTo>
                <a:cubicBezTo>
                  <a:pt x="184487" y="4735771"/>
                  <a:pt x="172673" y="4724952"/>
                  <a:pt x="165100" y="4711700"/>
                </a:cubicBezTo>
                <a:cubicBezTo>
                  <a:pt x="155707" y="4695262"/>
                  <a:pt x="149093" y="4677338"/>
                  <a:pt x="139700" y="4660900"/>
                </a:cubicBezTo>
                <a:cubicBezTo>
                  <a:pt x="132127" y="4647648"/>
                  <a:pt x="121126" y="4636452"/>
                  <a:pt x="114300" y="4622800"/>
                </a:cubicBezTo>
                <a:cubicBezTo>
                  <a:pt x="98948" y="4592097"/>
                  <a:pt x="101107" y="4566453"/>
                  <a:pt x="88900" y="4533900"/>
                </a:cubicBezTo>
                <a:cubicBezTo>
                  <a:pt x="82253" y="4516173"/>
                  <a:pt x="70531" y="4500678"/>
                  <a:pt x="63500" y="4483100"/>
                </a:cubicBezTo>
                <a:cubicBezTo>
                  <a:pt x="53556" y="4458241"/>
                  <a:pt x="46567" y="4432300"/>
                  <a:pt x="38100" y="4406900"/>
                </a:cubicBezTo>
                <a:cubicBezTo>
                  <a:pt x="33867" y="4394200"/>
                  <a:pt x="27601" y="4382005"/>
                  <a:pt x="25400" y="4368800"/>
                </a:cubicBezTo>
                <a:cubicBezTo>
                  <a:pt x="7779" y="4263073"/>
                  <a:pt x="16342" y="4318092"/>
                  <a:pt x="0" y="4203700"/>
                </a:cubicBezTo>
                <a:cubicBezTo>
                  <a:pt x="4233" y="4030133"/>
                  <a:pt x="4991" y="3856447"/>
                  <a:pt x="12700" y="3683000"/>
                </a:cubicBezTo>
                <a:cubicBezTo>
                  <a:pt x="13475" y="3665563"/>
                  <a:pt x="22278" y="3649373"/>
                  <a:pt x="25400" y="3632200"/>
                </a:cubicBezTo>
                <a:cubicBezTo>
                  <a:pt x="48749" y="3503780"/>
                  <a:pt x="24718" y="3583445"/>
                  <a:pt x="50800" y="3505200"/>
                </a:cubicBezTo>
                <a:cubicBezTo>
                  <a:pt x="55033" y="3471333"/>
                  <a:pt x="57210" y="3437146"/>
                  <a:pt x="63500" y="3403600"/>
                </a:cubicBezTo>
                <a:cubicBezTo>
                  <a:pt x="88196" y="3271889"/>
                  <a:pt x="79376" y="3341684"/>
                  <a:pt x="101600" y="3263900"/>
                </a:cubicBezTo>
                <a:cubicBezTo>
                  <a:pt x="106395" y="3247117"/>
                  <a:pt x="108780" y="3229659"/>
                  <a:pt x="114300" y="3213100"/>
                </a:cubicBezTo>
                <a:cubicBezTo>
                  <a:pt x="121509" y="3191473"/>
                  <a:pt x="131695" y="3170946"/>
                  <a:pt x="139700" y="3149600"/>
                </a:cubicBezTo>
                <a:cubicBezTo>
                  <a:pt x="144400" y="3137065"/>
                  <a:pt x="148722" y="3124372"/>
                  <a:pt x="152400" y="3111500"/>
                </a:cubicBezTo>
                <a:cubicBezTo>
                  <a:pt x="157195" y="3094717"/>
                  <a:pt x="158387" y="3076812"/>
                  <a:pt x="165100" y="3060700"/>
                </a:cubicBezTo>
                <a:cubicBezTo>
                  <a:pt x="179663" y="3025749"/>
                  <a:pt x="203926" y="2995021"/>
                  <a:pt x="215900" y="2959100"/>
                </a:cubicBezTo>
                <a:cubicBezTo>
                  <a:pt x="229038" y="2919685"/>
                  <a:pt x="230460" y="2909434"/>
                  <a:pt x="254000" y="2870200"/>
                </a:cubicBezTo>
                <a:cubicBezTo>
                  <a:pt x="269706" y="2844023"/>
                  <a:pt x="304800" y="2794000"/>
                  <a:pt x="304800" y="2794000"/>
                </a:cubicBezTo>
                <a:cubicBezTo>
                  <a:pt x="309033" y="2777067"/>
                  <a:pt x="311371" y="2759543"/>
                  <a:pt x="317500" y="2743200"/>
                </a:cubicBezTo>
                <a:cubicBezTo>
                  <a:pt x="325969" y="2720615"/>
                  <a:pt x="351552" y="2674398"/>
                  <a:pt x="368300" y="2654300"/>
                </a:cubicBezTo>
                <a:cubicBezTo>
                  <a:pt x="379798" y="2640502"/>
                  <a:pt x="393700" y="2628900"/>
                  <a:pt x="406400" y="2616200"/>
                </a:cubicBezTo>
                <a:cubicBezTo>
                  <a:pt x="435519" y="2528843"/>
                  <a:pt x="395690" y="2634942"/>
                  <a:pt x="457200" y="2527300"/>
                </a:cubicBezTo>
                <a:cubicBezTo>
                  <a:pt x="463842" y="2515677"/>
                  <a:pt x="463399" y="2500902"/>
                  <a:pt x="469900" y="2489200"/>
                </a:cubicBezTo>
                <a:cubicBezTo>
                  <a:pt x="484725" y="2462515"/>
                  <a:pt x="503767" y="2438400"/>
                  <a:pt x="520700" y="2413000"/>
                </a:cubicBezTo>
                <a:lnTo>
                  <a:pt x="571500" y="2336800"/>
                </a:lnTo>
                <a:cubicBezTo>
                  <a:pt x="579967" y="2324100"/>
                  <a:pt x="592073" y="2313180"/>
                  <a:pt x="596900" y="2298700"/>
                </a:cubicBezTo>
                <a:cubicBezTo>
                  <a:pt x="601133" y="2286000"/>
                  <a:pt x="603099" y="2272302"/>
                  <a:pt x="609600" y="2260600"/>
                </a:cubicBezTo>
                <a:lnTo>
                  <a:pt x="685800" y="2146300"/>
                </a:lnTo>
                <a:cubicBezTo>
                  <a:pt x="694267" y="2133600"/>
                  <a:pt x="706373" y="2122680"/>
                  <a:pt x="711200" y="2108200"/>
                </a:cubicBezTo>
                <a:cubicBezTo>
                  <a:pt x="743122" y="2012435"/>
                  <a:pt x="700061" y="2130477"/>
                  <a:pt x="749300" y="2032000"/>
                </a:cubicBezTo>
                <a:cubicBezTo>
                  <a:pt x="755287" y="2020026"/>
                  <a:pt x="756013" y="2005874"/>
                  <a:pt x="762000" y="1993900"/>
                </a:cubicBezTo>
                <a:cubicBezTo>
                  <a:pt x="768826" y="1980248"/>
                  <a:pt x="781201" y="1969748"/>
                  <a:pt x="787400" y="1955800"/>
                </a:cubicBezTo>
                <a:cubicBezTo>
                  <a:pt x="856878" y="1799475"/>
                  <a:pt x="781170" y="1947015"/>
                  <a:pt x="825500" y="1828800"/>
                </a:cubicBezTo>
                <a:cubicBezTo>
                  <a:pt x="832147" y="1811073"/>
                  <a:pt x="844253" y="1795727"/>
                  <a:pt x="850900" y="1778000"/>
                </a:cubicBezTo>
                <a:cubicBezTo>
                  <a:pt x="857029" y="1761657"/>
                  <a:pt x="858584" y="1743918"/>
                  <a:pt x="863600" y="1727200"/>
                </a:cubicBezTo>
                <a:cubicBezTo>
                  <a:pt x="871293" y="1701555"/>
                  <a:pt x="883749" y="1677254"/>
                  <a:pt x="889000" y="1651000"/>
                </a:cubicBezTo>
                <a:cubicBezTo>
                  <a:pt x="909218" y="1549910"/>
                  <a:pt x="899316" y="1608954"/>
                  <a:pt x="914400" y="1473200"/>
                </a:cubicBezTo>
                <a:cubicBezTo>
                  <a:pt x="910167" y="1240367"/>
                  <a:pt x="909331" y="1007447"/>
                  <a:pt x="901700" y="774700"/>
                </a:cubicBezTo>
                <a:cubicBezTo>
                  <a:pt x="900836" y="748340"/>
                  <a:pt x="881154" y="664122"/>
                  <a:pt x="876300" y="635000"/>
                </a:cubicBezTo>
                <a:cubicBezTo>
                  <a:pt x="871379" y="605473"/>
                  <a:pt x="868955" y="575551"/>
                  <a:pt x="863600" y="546100"/>
                </a:cubicBezTo>
                <a:cubicBezTo>
                  <a:pt x="860478" y="528927"/>
                  <a:pt x="854686" y="512339"/>
                  <a:pt x="850900" y="495300"/>
                </a:cubicBezTo>
                <a:cubicBezTo>
                  <a:pt x="826966" y="387595"/>
                  <a:pt x="852448" y="474543"/>
                  <a:pt x="812800" y="355600"/>
                </a:cubicBezTo>
                <a:lnTo>
                  <a:pt x="800100" y="317500"/>
                </a:lnTo>
                <a:cubicBezTo>
                  <a:pt x="795867" y="304800"/>
                  <a:pt x="794826" y="290539"/>
                  <a:pt x="787400" y="279400"/>
                </a:cubicBezTo>
                <a:lnTo>
                  <a:pt x="736600" y="203200"/>
                </a:lnTo>
                <a:cubicBezTo>
                  <a:pt x="728133" y="190500"/>
                  <a:pt x="716027" y="179580"/>
                  <a:pt x="711200" y="165100"/>
                </a:cubicBezTo>
                <a:cubicBezTo>
                  <a:pt x="706967" y="152400"/>
                  <a:pt x="707966" y="136466"/>
                  <a:pt x="698500" y="127000"/>
                </a:cubicBezTo>
                <a:cubicBezTo>
                  <a:pt x="689034" y="117534"/>
                  <a:pt x="672102" y="120801"/>
                  <a:pt x="660400" y="114300"/>
                </a:cubicBezTo>
                <a:cubicBezTo>
                  <a:pt x="599514" y="80474"/>
                  <a:pt x="601806" y="81106"/>
                  <a:pt x="571500" y="50800"/>
                </a:cubicBezTo>
                <a:lnTo>
                  <a:pt x="711200" y="254000"/>
                </a:lnTo>
                <a:lnTo>
                  <a:pt x="1117600" y="0"/>
                </a:lnTo>
              </a:path>
            </a:pathLst>
          </a:custGeom>
          <a:blipFill>
            <a:blip r:embed="rId2"/>
            <a:srcRect/>
            <a:stretch>
              <a:fillRect l="-58603" t="6867" r="-29611" b="-6867"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95300" y="1276350"/>
            <a:ext cx="3619500" cy="2667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en-US" sz="1800">
                <a:solidFill>
                  <a:schemeClr val="tx1"/>
                </a:solidFill>
              </a:rPr>
              <a:t>The following results were conducted with data from 29-5-2019 to 28-5-2024, each entry recorded at 04:00 AM Eastern Time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4850" y="1549400"/>
            <a:ext cx="3200400" cy="685800"/>
          </a:xfrm>
          <a:prstGeom prst="roundRect">
            <a:avLst>
              <a:gd name="adj" fmla="val 444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1441450"/>
            <a:ext cx="2209800" cy="875137"/>
          </a:xfrm>
          <a:ln>
            <a:noFill/>
          </a:ln>
        </p:spPr>
        <p:txBody>
          <a:bodyPr anchor="b"/>
          <a:lstStyle/>
          <a:p>
            <a:r>
              <a:rPr lang="en-US" sz="4400"/>
              <a:t>Claim</a:t>
            </a:r>
            <a:endParaRPr lang="en-GB" sz="4400"/>
          </a:p>
        </p:txBody>
      </p:sp>
      <p:pic>
        <p:nvPicPr>
          <p:cNvPr id="5122" name="Picture 2" descr="Stock Investing Essentia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1"/>
          <a:stretch/>
        </p:blipFill>
        <p:spPr bwMode="auto">
          <a:xfrm>
            <a:off x="4766433" y="-209550"/>
            <a:ext cx="4377567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66433" y="-209550"/>
            <a:ext cx="4550095" cy="5562600"/>
          </a:xfrm>
          <a:prstGeom prst="rect">
            <a:avLst/>
          </a:prstGeom>
          <a:solidFill>
            <a:srgbClr val="000000">
              <a:alpha val="52941"/>
            </a:srgb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57200" y="120015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Model </a:t>
            </a:r>
            <a:r>
              <a:rPr lang="en-US">
                <a:solidFill>
                  <a:schemeClr val="accent1"/>
                </a:solidFill>
              </a:rPr>
              <a:t>Results</a:t>
            </a:r>
            <a:endParaRPr lang="en-GB">
              <a:solidFill>
                <a:schemeClr val="accent1"/>
              </a:solidFill>
            </a:endParaRPr>
          </a:p>
        </p:txBody>
      </p:sp>
      <p:grpSp>
        <p:nvGrpSpPr>
          <p:cNvPr id="4" name="Google Shape;925;p33"/>
          <p:cNvGrpSpPr/>
          <p:nvPr/>
        </p:nvGrpSpPr>
        <p:grpSpPr>
          <a:xfrm rot="5150996" flipH="1" flipV="1">
            <a:off x="3248881" y="961201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5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4069951" y="524890"/>
                <a:ext cx="4845449" cy="16818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sz="1800" dirty="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With a learning rate of 0.02 and number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Rubik" charset="-79"/>
                      </a:rPr>
                      <m:t>i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Rubik" charset="-79"/>
                      </a:rPr>
                      <m:t>𝑡𝑒𝑟𝑎𝑡𝑖𝑜𝑛</m:t>
                    </m:r>
                    <m:r>
                      <a:rPr lang="en-GB" sz="18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𝑠</m:t>
                    </m:r>
                    <m:r>
                      <a:rPr lang="en-GB" sz="1800" i="1" smtClean="0">
                        <a:solidFill>
                          <a:schemeClr val="tx1"/>
                        </a:solidFill>
                        <a:latin typeface="Cambria Math"/>
                        <a:cs typeface="Rubik" charset="-79"/>
                      </a:rPr>
                      <m:t> 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Rubik" charset="-79"/>
                    <a:cs typeface="Rubik" charset="-79"/>
                  </a:rPr>
                  <a:t>100000, we found the model slope, intercept and the SSR as below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951" y="524890"/>
                <a:ext cx="4845449" cy="168180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Figure 5.&#10;The predicting model's calculated coefficients&#10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09" y="2409602"/>
            <a:ext cx="5374640" cy="941705"/>
          </a:xfrm>
          <a:prstGeom prst="roundRect">
            <a:avLst/>
          </a:prstGeom>
        </p:spPr>
      </p:pic>
      <p:pic>
        <p:nvPicPr>
          <p:cNvPr id="9" name="Picture 8" descr="A close-up of a number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09" y="3659060"/>
            <a:ext cx="5372100" cy="8966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61026"/>
      </p:ext>
    </p:extLst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57200" y="120015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Model </a:t>
            </a:r>
            <a:r>
              <a:rPr lang="en-US">
                <a:solidFill>
                  <a:schemeClr val="accent1"/>
                </a:solidFill>
              </a:rPr>
              <a:t>Results</a:t>
            </a:r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8" name="Picture 7" descr="Figure 5.&#10;The predicting model's calculated coefficients&#10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3" y="239172"/>
            <a:ext cx="5374640" cy="941705"/>
          </a:xfrm>
          <a:prstGeom prst="roundRect">
            <a:avLst/>
          </a:prstGeom>
        </p:spPr>
      </p:pic>
      <p:pic>
        <p:nvPicPr>
          <p:cNvPr id="9" name="Picture 8" descr="A close-up of a number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3" y="1488630"/>
            <a:ext cx="5372100" cy="896620"/>
          </a:xfrm>
          <a:prstGeom prst="roundRect">
            <a:avLst/>
          </a:prstGeom>
        </p:spPr>
      </p:pic>
      <p:grpSp>
        <p:nvGrpSpPr>
          <p:cNvPr id="10" name="Google Shape;925;p33"/>
          <p:cNvGrpSpPr/>
          <p:nvPr/>
        </p:nvGrpSpPr>
        <p:grpSpPr>
          <a:xfrm rot="15511495" flipH="1">
            <a:off x="3074753" y="3143680"/>
            <a:ext cx="407600" cy="643974"/>
            <a:chOff x="5514332" y="2048099"/>
            <a:chExt cx="246675" cy="389726"/>
          </a:xfrm>
          <a:solidFill>
            <a:schemeClr val="accent1"/>
          </a:solidFill>
        </p:grpSpPr>
        <p:sp>
          <p:nvSpPr>
            <p:cNvPr id="11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878985" y="2609851"/>
            <a:ext cx="5036415" cy="1497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GB" sz="1800">
                <a:solidFill>
                  <a:schemeClr val="accent2"/>
                </a:solidFill>
                <a:latin typeface="Rubik"/>
                <a:cs typeface="Rubik"/>
              </a:rPr>
              <a:t>Compared with the given model </a:t>
            </a:r>
            <a:r>
              <a:rPr lang="en-GB" sz="1800" err="1">
                <a:solidFill>
                  <a:schemeClr val="accent2"/>
                </a:solidFill>
                <a:latin typeface="Rubik"/>
                <a:cs typeface="Rubik"/>
              </a:rPr>
              <a:t>LinearRegression</a:t>
            </a:r>
            <a:r>
              <a:rPr lang="en-GB" sz="1800">
                <a:solidFill>
                  <a:schemeClr val="accent2"/>
                </a:solidFill>
                <a:latin typeface="Rubik"/>
                <a:cs typeface="Rubik"/>
              </a:rPr>
              <a:t>() provided by the </a:t>
            </a:r>
            <a:r>
              <a:rPr lang="en-GB" sz="1800" err="1">
                <a:solidFill>
                  <a:schemeClr val="accent2"/>
                </a:solidFill>
                <a:latin typeface="Rubik"/>
                <a:cs typeface="Rubik"/>
              </a:rPr>
              <a:t>sklearn</a:t>
            </a:r>
            <a:r>
              <a:rPr lang="en-GB" sz="1800">
                <a:solidFill>
                  <a:schemeClr val="accent2"/>
                </a:solidFill>
                <a:latin typeface="Rubik"/>
                <a:cs typeface="Rubik"/>
              </a:rPr>
              <a:t> library, the conducted model differ greatly in parameters’ weights but share roughly the same SSR value</a:t>
            </a:r>
          </a:p>
        </p:txBody>
      </p:sp>
      <p:pic>
        <p:nvPicPr>
          <p:cNvPr id="14" name="Picture 13" descr="A close up of numbers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3495643" y="4219575"/>
            <a:ext cx="5391785" cy="561975"/>
          </a:xfrm>
          <a:prstGeom prst="round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0" y="3881437"/>
            <a:ext cx="2543175" cy="10953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57200" y="120015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Model </a:t>
            </a:r>
            <a:r>
              <a:rPr lang="en-US">
                <a:solidFill>
                  <a:schemeClr val="accent1"/>
                </a:solidFill>
              </a:rPr>
              <a:t>Results</a:t>
            </a:r>
            <a:endParaRPr lang="en-GB">
              <a:solidFill>
                <a:schemeClr val="accent1"/>
              </a:solidFill>
            </a:endParaRPr>
          </a:p>
        </p:txBody>
      </p:sp>
      <p:grpSp>
        <p:nvGrpSpPr>
          <p:cNvPr id="4" name="Google Shape;925;p33"/>
          <p:cNvGrpSpPr/>
          <p:nvPr/>
        </p:nvGrpSpPr>
        <p:grpSpPr>
          <a:xfrm rot="5150996" flipH="1" flipV="1">
            <a:off x="3342570" y="1101734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5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25;p33"/>
          <p:cNvGrpSpPr/>
          <p:nvPr/>
        </p:nvGrpSpPr>
        <p:grpSpPr>
          <a:xfrm rot="15511495" flipH="1">
            <a:off x="3065385" y="3274844"/>
            <a:ext cx="407600" cy="643974"/>
            <a:chOff x="5514332" y="2048099"/>
            <a:chExt cx="246675" cy="389726"/>
          </a:xfrm>
          <a:solidFill>
            <a:schemeClr val="accent1"/>
          </a:solidFill>
        </p:grpSpPr>
        <p:sp>
          <p:nvSpPr>
            <p:cNvPr id="11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878985" y="3143252"/>
                <a:ext cx="5036415" cy="1028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GB" sz="1800">
                    <a:solidFill>
                      <a:schemeClr val="accent2"/>
                    </a:solidFill>
                    <a:latin typeface="Rubik" charset="-79"/>
                    <a:cs typeface="Rubik" charset="-79"/>
                  </a:rPr>
                  <a:t>As for the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𝑎𝑙𝑝h𝑎</m:t>
                    </m:r>
                  </m:oMath>
                </a14:m>
                <a:r>
                  <a:rPr lang="en-GB" sz="1800">
                    <a:solidFill>
                      <a:schemeClr val="accent2"/>
                    </a:solidFill>
                    <a:latin typeface="Rubik" charset="-79"/>
                    <a:cs typeface="Rubik" charset="-79"/>
                  </a:rPr>
                  <a:t>, our testing shows that any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𝑎𝑙𝑝h𝑎</m:t>
                    </m:r>
                    <m:r>
                      <a:rPr lang="en-GB" sz="1800" i="1" smtClean="0">
                        <a:solidFill>
                          <a:schemeClr val="accent2"/>
                        </a:solidFill>
                        <a:latin typeface="Cambria Math"/>
                        <a:cs typeface="Rubik" charset="-79"/>
                      </a:rPr>
                      <m:t> </m:t>
                    </m:r>
                  </m:oMath>
                </a14:m>
                <a:r>
                  <a:rPr lang="en-GB" sz="1800">
                    <a:solidFill>
                      <a:schemeClr val="accent2"/>
                    </a:solidFill>
                    <a:latin typeface="Rubik" charset="-79"/>
                    <a:cs typeface="Rubik" charset="-79"/>
                  </a:rPr>
                  <a:t>that’s larger proof to be inadequate in its evaluation metrics</a:t>
                </a: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85" y="3143252"/>
                <a:ext cx="5036415" cy="1028698"/>
              </a:xfrm>
              <a:prstGeom prst="roundRect">
                <a:avLst/>
              </a:prstGeom>
              <a:blipFill>
                <a:blip r:embed="rId2"/>
                <a:stretch>
                  <a:fillRect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9E209902-7BD5-C024-97A8-0BC2E22C92DF}"/>
              </a:ext>
            </a:extLst>
          </p:cNvPr>
          <p:cNvSpPr/>
          <p:nvPr/>
        </p:nvSpPr>
        <p:spPr>
          <a:xfrm>
            <a:off x="4048931" y="581187"/>
            <a:ext cx="4843220" cy="168544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Rubik"/>
                <a:cs typeface="Rubik"/>
              </a:rPr>
              <a:t>The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Rubik"/>
              </a:rPr>
              <a:t>iterations </a:t>
            </a:r>
            <a:r>
              <a:rPr lang="en-US" sz="1800" dirty="0">
                <a:solidFill>
                  <a:schemeClr val="tx1"/>
                </a:solidFill>
                <a:latin typeface="Rubik"/>
                <a:cs typeface="Rubik"/>
              </a:rPr>
              <a:t>of 100000 is proof to be usable with the computed values and as the benefit in increasing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Rubik"/>
              </a:rPr>
              <a:t>iterations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Rubik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Rubik"/>
                <a:cs typeface="Rubik"/>
              </a:rPr>
              <a:t>doesn’t </a:t>
            </a:r>
            <a:r>
              <a:rPr lang="en-US" sz="1800" dirty="0" err="1">
                <a:solidFill>
                  <a:schemeClr val="tx1"/>
                </a:solidFill>
                <a:latin typeface="Rubik"/>
                <a:cs typeface="Rubik"/>
              </a:rPr>
              <a:t>outweight</a:t>
            </a:r>
            <a:r>
              <a:rPr lang="en-US" sz="1800" dirty="0">
                <a:solidFill>
                  <a:schemeClr val="tx1"/>
                </a:solidFill>
                <a:latin typeface="Rubik"/>
                <a:cs typeface="Rubik"/>
              </a:rPr>
              <a:t> the cost in runtime, we will set it as 100000.</a:t>
            </a:r>
            <a:endParaRPr lang="vi-VN" sz="1800" dirty="0">
              <a:solidFill>
                <a:schemeClr val="tx1"/>
              </a:solidFill>
              <a:latin typeface="Arial"/>
              <a:cs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1316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19600" y="42450"/>
            <a:ext cx="4495800" cy="2529300"/>
          </a:xfrm>
        </p:spPr>
        <p:txBody>
          <a:bodyPr/>
          <a:lstStyle/>
          <a:p>
            <a:pPr algn="r"/>
            <a:r>
              <a:rPr lang="en-GB" sz="4000"/>
              <a:t>Evaluation metrics &amp; </a:t>
            </a:r>
            <a:br>
              <a:rPr lang="en-GB" sz="4000"/>
            </a:br>
            <a:r>
              <a:rPr lang="en-GB" sz="4000">
                <a:solidFill>
                  <a:schemeClr val="accent1"/>
                </a:solidFill>
              </a:rPr>
              <a:t>model comparison</a:t>
            </a: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7" y="130130"/>
            <a:ext cx="5274733" cy="343222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1371600" y="3769642"/>
            <a:ext cx="2971800" cy="958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800">
                <a:solidFill>
                  <a:schemeClr val="tx1"/>
                </a:solidFill>
              </a:rPr>
              <a:t>The results of both models on the test data</a:t>
            </a:r>
          </a:p>
        </p:txBody>
      </p:sp>
      <p:grpSp>
        <p:nvGrpSpPr>
          <p:cNvPr id="80" name="Google Shape;925;p33"/>
          <p:cNvGrpSpPr/>
          <p:nvPr/>
        </p:nvGrpSpPr>
        <p:grpSpPr>
          <a:xfrm rot="16649901" flipH="1">
            <a:off x="741691" y="3601581"/>
            <a:ext cx="407600" cy="643974"/>
            <a:chOff x="5514332" y="2048099"/>
            <a:chExt cx="246675" cy="389726"/>
          </a:xfrm>
          <a:solidFill>
            <a:schemeClr val="accent2"/>
          </a:solidFill>
        </p:grpSpPr>
        <p:sp>
          <p:nvSpPr>
            <p:cNvPr id="81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0" y="2890364"/>
            <a:ext cx="3505200" cy="1433986"/>
            <a:chOff x="5334000" y="2890364"/>
            <a:chExt cx="3505200" cy="1433986"/>
          </a:xfrm>
        </p:grpSpPr>
        <p:sp>
          <p:nvSpPr>
            <p:cNvPr id="72" name="Rounded Rectangle 71"/>
            <p:cNvSpPr/>
            <p:nvPr/>
          </p:nvSpPr>
          <p:spPr>
            <a:xfrm>
              <a:off x="5334000" y="2890364"/>
              <a:ext cx="3505200" cy="1433986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lang="en-GB" sz="1800">
                  <a:solidFill>
                    <a:schemeClr val="tx1"/>
                  </a:solidFill>
                </a:rPr>
                <a:t>the final evaluation metrics equal to those of sklearn’s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524500" y="2972505"/>
              <a:ext cx="3124200" cy="469429"/>
            </a:xfrm>
            <a:prstGeom prst="roundRect">
              <a:avLst>
                <a:gd name="adj" fmla="val 487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5646999" y="3016720"/>
              <a:ext cx="381000" cy="38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76900" y="3028949"/>
              <a:ext cx="2837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3"/>
                  </a:solidFill>
                  <a:latin typeface="Rubik" charset="-79"/>
                  <a:cs typeface="Rubik" charset="-79"/>
                </a:rPr>
                <a:t>Iterations limited to 100000</a:t>
              </a:r>
              <a:endParaRPr lang="en-GB" sz="1600">
                <a:solidFill>
                  <a:schemeClr val="accent3"/>
                </a:solidFill>
                <a:latin typeface="Rubik" charset="-79"/>
                <a:cs typeface="Rubik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6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-2915394" y="1036718"/>
            <a:ext cx="2784888" cy="37855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Google Shape;255;p29"/>
          <p:cNvSpPr txBox="1">
            <a:spLocks/>
          </p:cNvSpPr>
          <p:nvPr/>
        </p:nvSpPr>
        <p:spPr>
          <a:xfrm>
            <a:off x="2874600" y="209550"/>
            <a:ext cx="3394800" cy="572700"/>
          </a:xfrm>
          <a:prstGeom prst="round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>
                <a:solidFill>
                  <a:schemeClr val="tx1"/>
                </a:solidFill>
                <a:latin typeface="Raleway" charset="0"/>
              </a:rPr>
              <a:t>GROUP MEMBER</a:t>
            </a:r>
          </a:p>
        </p:txBody>
      </p:sp>
      <p:sp>
        <p:nvSpPr>
          <p:cNvPr id="51" name="Google Shape;256;p29"/>
          <p:cNvSpPr txBox="1">
            <a:spLocks/>
          </p:cNvSpPr>
          <p:nvPr/>
        </p:nvSpPr>
        <p:spPr>
          <a:xfrm>
            <a:off x="472662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01</a:t>
            </a:r>
          </a:p>
        </p:txBody>
      </p:sp>
      <p:sp>
        <p:nvSpPr>
          <p:cNvPr id="53" name="Google Shape;258;p29"/>
          <p:cNvSpPr txBox="1">
            <a:spLocks/>
          </p:cNvSpPr>
          <p:nvPr/>
        </p:nvSpPr>
        <p:spPr>
          <a:xfrm>
            <a:off x="3438638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02</a:t>
            </a:r>
          </a:p>
        </p:txBody>
      </p:sp>
      <p:sp>
        <p:nvSpPr>
          <p:cNvPr id="55" name="Google Shape;260;p29"/>
          <p:cNvSpPr txBox="1">
            <a:spLocks/>
          </p:cNvSpPr>
          <p:nvPr/>
        </p:nvSpPr>
        <p:spPr>
          <a:xfrm>
            <a:off x="613791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03</a:t>
            </a:r>
          </a:p>
        </p:txBody>
      </p:sp>
      <p:sp>
        <p:nvSpPr>
          <p:cNvPr id="57" name="Google Shape;262;p29"/>
          <p:cNvSpPr txBox="1">
            <a:spLocks/>
          </p:cNvSpPr>
          <p:nvPr/>
        </p:nvSpPr>
        <p:spPr>
          <a:xfrm>
            <a:off x="472661" y="1820783"/>
            <a:ext cx="254328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Dinh Ngoc Lap Thanh 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(20226000)</a:t>
            </a:r>
          </a:p>
          <a:p>
            <a:endParaRPr lang="en-US" sz="1800" b="1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Coordinate and allocate tasks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Manage progress and review source code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Write project report</a:t>
            </a:r>
          </a:p>
        </p:txBody>
      </p:sp>
      <p:sp>
        <p:nvSpPr>
          <p:cNvPr id="58" name="Google Shape;263;p29"/>
          <p:cNvSpPr txBox="1">
            <a:spLocks/>
          </p:cNvSpPr>
          <p:nvPr/>
        </p:nvSpPr>
        <p:spPr>
          <a:xfrm>
            <a:off x="3438638" y="182078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Nguyen Duc Anh (20226009)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- Design preoject presentation</a:t>
            </a:r>
          </a:p>
        </p:txBody>
      </p:sp>
      <p:sp>
        <p:nvSpPr>
          <p:cNvPr id="59" name="Google Shape;264;p29"/>
          <p:cNvSpPr txBox="1">
            <a:spLocks/>
          </p:cNvSpPr>
          <p:nvPr/>
        </p:nvSpPr>
        <p:spPr>
          <a:xfrm>
            <a:off x="6137913" y="1820783"/>
            <a:ext cx="272065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Trinh Thi Thuy Duong 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(20226034)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- Develop stock price predicting model and cross examine results</a:t>
            </a:r>
          </a:p>
        </p:txBody>
      </p:sp>
    </p:spTree>
    <p:extLst>
      <p:ext uri="{BB962C8B-B14F-4D97-AF65-F5344CB8AC3E}">
        <p14:creationId xmlns:p14="http://schemas.microsoft.com/office/powerpoint/2010/main" val="2518158758"/>
      </p:ext>
    </p:extLst>
  </p:cSld>
  <p:clrMapOvr>
    <a:masterClrMapping/>
  </p:clrMapOvr>
  <p:transition spd="slow">
    <p:push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IV</a:t>
            </a: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55271" y="915865"/>
            <a:ext cx="3715865" cy="3311771"/>
          </a:xfrm>
          <a:custGeom>
            <a:avLst/>
            <a:gdLst>
              <a:gd name="connsiteX0" fmla="*/ 0 w 3657600"/>
              <a:gd name="connsiteY0" fmla="*/ 1524000 h 3048000"/>
              <a:gd name="connsiteX1" fmla="*/ 1828800 w 3657600"/>
              <a:gd name="connsiteY1" fmla="*/ 0 h 3048000"/>
              <a:gd name="connsiteX2" fmla="*/ 3657600 w 3657600"/>
              <a:gd name="connsiteY2" fmla="*/ 1524000 h 3048000"/>
              <a:gd name="connsiteX3" fmla="*/ 1828800 w 3657600"/>
              <a:gd name="connsiteY3" fmla="*/ 3048000 h 3048000"/>
              <a:gd name="connsiteX4" fmla="*/ 0 w 3657600"/>
              <a:gd name="connsiteY4" fmla="*/ 1524000 h 3048000"/>
              <a:gd name="connsiteX0" fmla="*/ 18952 w 3676552"/>
              <a:gd name="connsiteY0" fmla="*/ 1557512 h 3081512"/>
              <a:gd name="connsiteX1" fmla="*/ 950079 w 3676552"/>
              <a:gd name="connsiteY1" fmla="*/ 587821 h 3081512"/>
              <a:gd name="connsiteX2" fmla="*/ 1847752 w 3676552"/>
              <a:gd name="connsiteY2" fmla="*/ 33512 h 3081512"/>
              <a:gd name="connsiteX3" fmla="*/ 3676552 w 3676552"/>
              <a:gd name="connsiteY3" fmla="*/ 1557512 h 3081512"/>
              <a:gd name="connsiteX4" fmla="*/ 1847752 w 3676552"/>
              <a:gd name="connsiteY4" fmla="*/ 3081512 h 3081512"/>
              <a:gd name="connsiteX5" fmla="*/ 18952 w 3676552"/>
              <a:gd name="connsiteY5" fmla="*/ 1557512 h 3081512"/>
              <a:gd name="connsiteX0" fmla="*/ 14880 w 3672480"/>
              <a:gd name="connsiteY0" fmla="*/ 1541027 h 3065027"/>
              <a:gd name="connsiteX1" fmla="*/ 1024065 w 3672480"/>
              <a:gd name="connsiteY1" fmla="*/ 772058 h 3065027"/>
              <a:gd name="connsiteX2" fmla="*/ 1843680 w 3672480"/>
              <a:gd name="connsiteY2" fmla="*/ 17027 h 3065027"/>
              <a:gd name="connsiteX3" fmla="*/ 3672480 w 3672480"/>
              <a:gd name="connsiteY3" fmla="*/ 1541027 h 3065027"/>
              <a:gd name="connsiteX4" fmla="*/ 1843680 w 3672480"/>
              <a:gd name="connsiteY4" fmla="*/ 3065027 h 3065027"/>
              <a:gd name="connsiteX5" fmla="*/ 14880 w 3672480"/>
              <a:gd name="connsiteY5" fmla="*/ 1541027 h 3065027"/>
              <a:gd name="connsiteX0" fmla="*/ 14880 w 3672480"/>
              <a:gd name="connsiteY0" fmla="*/ 1552932 h 3076932"/>
              <a:gd name="connsiteX1" fmla="*/ 1024065 w 3672480"/>
              <a:gd name="connsiteY1" fmla="*/ 783963 h 3076932"/>
              <a:gd name="connsiteX2" fmla="*/ 1843680 w 3672480"/>
              <a:gd name="connsiteY2" fmla="*/ 28932 h 3076932"/>
              <a:gd name="connsiteX3" fmla="*/ 3672480 w 3672480"/>
              <a:gd name="connsiteY3" fmla="*/ 1552932 h 3076932"/>
              <a:gd name="connsiteX4" fmla="*/ 1843680 w 3672480"/>
              <a:gd name="connsiteY4" fmla="*/ 3076932 h 3076932"/>
              <a:gd name="connsiteX5" fmla="*/ 14880 w 3672480"/>
              <a:gd name="connsiteY5" fmla="*/ 1552932 h 3076932"/>
              <a:gd name="connsiteX0" fmla="*/ 12445 w 3670045"/>
              <a:gd name="connsiteY0" fmla="*/ 1552932 h 3076932"/>
              <a:gd name="connsiteX1" fmla="*/ 1021630 w 3670045"/>
              <a:gd name="connsiteY1" fmla="*/ 783963 h 3076932"/>
              <a:gd name="connsiteX2" fmla="*/ 1841245 w 3670045"/>
              <a:gd name="connsiteY2" fmla="*/ 28932 h 3076932"/>
              <a:gd name="connsiteX3" fmla="*/ 3670045 w 3670045"/>
              <a:gd name="connsiteY3" fmla="*/ 1552932 h 3076932"/>
              <a:gd name="connsiteX4" fmla="*/ 1841245 w 3670045"/>
              <a:gd name="connsiteY4" fmla="*/ 3076932 h 3076932"/>
              <a:gd name="connsiteX5" fmla="*/ 12445 w 3670045"/>
              <a:gd name="connsiteY5" fmla="*/ 1552932 h 3076932"/>
              <a:gd name="connsiteX0" fmla="*/ 12445 w 3670045"/>
              <a:gd name="connsiteY0" fmla="*/ 1798900 h 3322900"/>
              <a:gd name="connsiteX1" fmla="*/ 1021630 w 3670045"/>
              <a:gd name="connsiteY1" fmla="*/ 1029931 h 3322900"/>
              <a:gd name="connsiteX2" fmla="*/ 1885849 w 3670045"/>
              <a:gd name="connsiteY2" fmla="*/ 18422 h 3322900"/>
              <a:gd name="connsiteX3" fmla="*/ 3670045 w 3670045"/>
              <a:gd name="connsiteY3" fmla="*/ 1798900 h 3322900"/>
              <a:gd name="connsiteX4" fmla="*/ 1841245 w 3670045"/>
              <a:gd name="connsiteY4" fmla="*/ 3322900 h 3322900"/>
              <a:gd name="connsiteX5" fmla="*/ 12445 w 3670045"/>
              <a:gd name="connsiteY5" fmla="*/ 1798900 h 3322900"/>
              <a:gd name="connsiteX0" fmla="*/ 12445 w 3697626"/>
              <a:gd name="connsiteY0" fmla="*/ 1786196 h 3310196"/>
              <a:gd name="connsiteX1" fmla="*/ 1021630 w 3697626"/>
              <a:gd name="connsiteY1" fmla="*/ 1017227 h 3310196"/>
              <a:gd name="connsiteX2" fmla="*/ 1885849 w 3697626"/>
              <a:gd name="connsiteY2" fmla="*/ 5718 h 3310196"/>
              <a:gd name="connsiteX3" fmla="*/ 2839279 w 3697626"/>
              <a:gd name="connsiteY3" fmla="*/ 660387 h 3310196"/>
              <a:gd name="connsiteX4" fmla="*/ 3670045 w 3697626"/>
              <a:gd name="connsiteY4" fmla="*/ 1786196 h 3310196"/>
              <a:gd name="connsiteX5" fmla="*/ 1841245 w 3697626"/>
              <a:gd name="connsiteY5" fmla="*/ 3310196 h 3310196"/>
              <a:gd name="connsiteX6" fmla="*/ 12445 w 3697626"/>
              <a:gd name="connsiteY6" fmla="*/ 1786196 h 3310196"/>
              <a:gd name="connsiteX0" fmla="*/ 12445 w 3701113"/>
              <a:gd name="connsiteY0" fmla="*/ 1786196 h 3310196"/>
              <a:gd name="connsiteX1" fmla="*/ 1021630 w 3701113"/>
              <a:gd name="connsiteY1" fmla="*/ 1017227 h 3310196"/>
              <a:gd name="connsiteX2" fmla="*/ 1885849 w 3701113"/>
              <a:gd name="connsiteY2" fmla="*/ 5718 h 3310196"/>
              <a:gd name="connsiteX3" fmla="*/ 2839279 w 3701113"/>
              <a:gd name="connsiteY3" fmla="*/ 660387 h 3310196"/>
              <a:gd name="connsiteX4" fmla="*/ 3670045 w 3701113"/>
              <a:gd name="connsiteY4" fmla="*/ 1786196 h 3310196"/>
              <a:gd name="connsiteX5" fmla="*/ 1841245 w 3701113"/>
              <a:gd name="connsiteY5" fmla="*/ 3310196 h 3310196"/>
              <a:gd name="connsiteX6" fmla="*/ 12445 w 3701113"/>
              <a:gd name="connsiteY6" fmla="*/ 1786196 h 3310196"/>
              <a:gd name="connsiteX0" fmla="*/ 12445 w 3701113"/>
              <a:gd name="connsiteY0" fmla="*/ 1784310 h 3308310"/>
              <a:gd name="connsiteX1" fmla="*/ 1021630 w 3701113"/>
              <a:gd name="connsiteY1" fmla="*/ 1015341 h 3308310"/>
              <a:gd name="connsiteX2" fmla="*/ 1885849 w 3701113"/>
              <a:gd name="connsiteY2" fmla="*/ 3832 h 3308310"/>
              <a:gd name="connsiteX3" fmla="*/ 2839279 w 3701113"/>
              <a:gd name="connsiteY3" fmla="*/ 658501 h 3308310"/>
              <a:gd name="connsiteX4" fmla="*/ 3670045 w 3701113"/>
              <a:gd name="connsiteY4" fmla="*/ 1784310 h 3308310"/>
              <a:gd name="connsiteX5" fmla="*/ 1841245 w 3701113"/>
              <a:gd name="connsiteY5" fmla="*/ 3308310 h 3308310"/>
              <a:gd name="connsiteX6" fmla="*/ 12445 w 3701113"/>
              <a:gd name="connsiteY6" fmla="*/ 1784310 h 3308310"/>
              <a:gd name="connsiteX0" fmla="*/ 26381 w 3715049"/>
              <a:gd name="connsiteY0" fmla="*/ 1785000 h 3309000"/>
              <a:gd name="connsiteX1" fmla="*/ 767937 w 3715049"/>
              <a:gd name="connsiteY1" fmla="*/ 1049485 h 3309000"/>
              <a:gd name="connsiteX2" fmla="*/ 1899785 w 3715049"/>
              <a:gd name="connsiteY2" fmla="*/ 4522 h 3309000"/>
              <a:gd name="connsiteX3" fmla="*/ 2853215 w 3715049"/>
              <a:gd name="connsiteY3" fmla="*/ 659191 h 3309000"/>
              <a:gd name="connsiteX4" fmla="*/ 3683981 w 3715049"/>
              <a:gd name="connsiteY4" fmla="*/ 1785000 h 3309000"/>
              <a:gd name="connsiteX5" fmla="*/ 1855181 w 3715049"/>
              <a:gd name="connsiteY5" fmla="*/ 3309000 h 3309000"/>
              <a:gd name="connsiteX6" fmla="*/ 26381 w 3715049"/>
              <a:gd name="connsiteY6" fmla="*/ 1785000 h 3309000"/>
              <a:gd name="connsiteX0" fmla="*/ 26381 w 3721576"/>
              <a:gd name="connsiteY0" fmla="*/ 1787988 h 3311988"/>
              <a:gd name="connsiteX1" fmla="*/ 767937 w 3721576"/>
              <a:gd name="connsiteY1" fmla="*/ 1052473 h 3311988"/>
              <a:gd name="connsiteX2" fmla="*/ 1899785 w 3721576"/>
              <a:gd name="connsiteY2" fmla="*/ 7510 h 3311988"/>
              <a:gd name="connsiteX3" fmla="*/ 2987030 w 3721576"/>
              <a:gd name="connsiteY3" fmla="*/ 572969 h 3311988"/>
              <a:gd name="connsiteX4" fmla="*/ 3683981 w 3721576"/>
              <a:gd name="connsiteY4" fmla="*/ 1787988 h 3311988"/>
              <a:gd name="connsiteX5" fmla="*/ 1855181 w 3721576"/>
              <a:gd name="connsiteY5" fmla="*/ 3311988 h 3311988"/>
              <a:gd name="connsiteX6" fmla="*/ 26381 w 3721576"/>
              <a:gd name="connsiteY6" fmla="*/ 1787988 h 3311988"/>
              <a:gd name="connsiteX0" fmla="*/ 26381 w 3742242"/>
              <a:gd name="connsiteY0" fmla="*/ 1787988 h 3311988"/>
              <a:gd name="connsiteX1" fmla="*/ 767937 w 3742242"/>
              <a:gd name="connsiteY1" fmla="*/ 1052473 h 3311988"/>
              <a:gd name="connsiteX2" fmla="*/ 1899785 w 3742242"/>
              <a:gd name="connsiteY2" fmla="*/ 7510 h 3311988"/>
              <a:gd name="connsiteX3" fmla="*/ 2987030 w 3742242"/>
              <a:gd name="connsiteY3" fmla="*/ 572969 h 3311988"/>
              <a:gd name="connsiteX4" fmla="*/ 3683981 w 3742242"/>
              <a:gd name="connsiteY4" fmla="*/ 1787988 h 3311988"/>
              <a:gd name="connsiteX5" fmla="*/ 1855181 w 3742242"/>
              <a:gd name="connsiteY5" fmla="*/ 3311988 h 3311988"/>
              <a:gd name="connsiteX6" fmla="*/ 26381 w 3742242"/>
              <a:gd name="connsiteY6" fmla="*/ 1787988 h 3311988"/>
              <a:gd name="connsiteX0" fmla="*/ 26381 w 3742242"/>
              <a:gd name="connsiteY0" fmla="*/ 1788841 h 3312841"/>
              <a:gd name="connsiteX1" fmla="*/ 767937 w 3742242"/>
              <a:gd name="connsiteY1" fmla="*/ 1053326 h 3312841"/>
              <a:gd name="connsiteX2" fmla="*/ 1899785 w 3742242"/>
              <a:gd name="connsiteY2" fmla="*/ 8363 h 3312841"/>
              <a:gd name="connsiteX3" fmla="*/ 2987030 w 3742242"/>
              <a:gd name="connsiteY3" fmla="*/ 573822 h 3312841"/>
              <a:gd name="connsiteX4" fmla="*/ 3683981 w 3742242"/>
              <a:gd name="connsiteY4" fmla="*/ 1788841 h 3312841"/>
              <a:gd name="connsiteX5" fmla="*/ 1855181 w 3742242"/>
              <a:gd name="connsiteY5" fmla="*/ 3312841 h 3312841"/>
              <a:gd name="connsiteX6" fmla="*/ 26381 w 3742242"/>
              <a:gd name="connsiteY6" fmla="*/ 1788841 h 3312841"/>
              <a:gd name="connsiteX0" fmla="*/ 24167 w 3740028"/>
              <a:gd name="connsiteY0" fmla="*/ 1784346 h 3308346"/>
              <a:gd name="connsiteX1" fmla="*/ 799177 w 3740028"/>
              <a:gd name="connsiteY1" fmla="*/ 881563 h 3308346"/>
              <a:gd name="connsiteX2" fmla="*/ 1897571 w 3740028"/>
              <a:gd name="connsiteY2" fmla="*/ 3868 h 3308346"/>
              <a:gd name="connsiteX3" fmla="*/ 2984816 w 3740028"/>
              <a:gd name="connsiteY3" fmla="*/ 569327 h 3308346"/>
              <a:gd name="connsiteX4" fmla="*/ 3681767 w 3740028"/>
              <a:gd name="connsiteY4" fmla="*/ 1784346 h 3308346"/>
              <a:gd name="connsiteX5" fmla="*/ 1852967 w 3740028"/>
              <a:gd name="connsiteY5" fmla="*/ 3308346 h 3308346"/>
              <a:gd name="connsiteX6" fmla="*/ 24167 w 3740028"/>
              <a:gd name="connsiteY6" fmla="*/ 1784346 h 3308346"/>
              <a:gd name="connsiteX0" fmla="*/ 4 w 3715865"/>
              <a:gd name="connsiteY0" fmla="*/ 1784346 h 3333428"/>
              <a:gd name="connsiteX1" fmla="*/ 775014 w 3715865"/>
              <a:gd name="connsiteY1" fmla="*/ 881563 h 3333428"/>
              <a:gd name="connsiteX2" fmla="*/ 1873408 w 3715865"/>
              <a:gd name="connsiteY2" fmla="*/ 3868 h 3333428"/>
              <a:gd name="connsiteX3" fmla="*/ 2960653 w 3715865"/>
              <a:gd name="connsiteY3" fmla="*/ 569327 h 3333428"/>
              <a:gd name="connsiteX4" fmla="*/ 3657604 w 3715865"/>
              <a:gd name="connsiteY4" fmla="*/ 1784346 h 3333428"/>
              <a:gd name="connsiteX5" fmla="*/ 1828804 w 3715865"/>
              <a:gd name="connsiteY5" fmla="*/ 3308346 h 3333428"/>
              <a:gd name="connsiteX6" fmla="*/ 786163 w 3715865"/>
              <a:gd name="connsiteY6" fmla="*/ 2665757 h 3333428"/>
              <a:gd name="connsiteX7" fmla="*/ 4 w 3715865"/>
              <a:gd name="connsiteY7" fmla="*/ 1784346 h 3333428"/>
              <a:gd name="connsiteX0" fmla="*/ 4 w 3715865"/>
              <a:gd name="connsiteY0" fmla="*/ 1784346 h 3333428"/>
              <a:gd name="connsiteX1" fmla="*/ 775014 w 3715865"/>
              <a:gd name="connsiteY1" fmla="*/ 881563 h 3333428"/>
              <a:gd name="connsiteX2" fmla="*/ 1873408 w 3715865"/>
              <a:gd name="connsiteY2" fmla="*/ 3868 h 3333428"/>
              <a:gd name="connsiteX3" fmla="*/ 2960653 w 3715865"/>
              <a:gd name="connsiteY3" fmla="*/ 569327 h 3333428"/>
              <a:gd name="connsiteX4" fmla="*/ 3657604 w 3715865"/>
              <a:gd name="connsiteY4" fmla="*/ 1784346 h 3333428"/>
              <a:gd name="connsiteX5" fmla="*/ 1828804 w 3715865"/>
              <a:gd name="connsiteY5" fmla="*/ 3308346 h 3333428"/>
              <a:gd name="connsiteX6" fmla="*/ 786163 w 3715865"/>
              <a:gd name="connsiteY6" fmla="*/ 2665757 h 3333428"/>
              <a:gd name="connsiteX7" fmla="*/ 4 w 3715865"/>
              <a:gd name="connsiteY7" fmla="*/ 1784346 h 3333428"/>
              <a:gd name="connsiteX0" fmla="*/ 4 w 3715865"/>
              <a:gd name="connsiteY0" fmla="*/ 1784346 h 3326972"/>
              <a:gd name="connsiteX1" fmla="*/ 775014 w 3715865"/>
              <a:gd name="connsiteY1" fmla="*/ 881563 h 3326972"/>
              <a:gd name="connsiteX2" fmla="*/ 1873408 w 3715865"/>
              <a:gd name="connsiteY2" fmla="*/ 3868 h 3326972"/>
              <a:gd name="connsiteX3" fmla="*/ 2960653 w 3715865"/>
              <a:gd name="connsiteY3" fmla="*/ 569327 h 3326972"/>
              <a:gd name="connsiteX4" fmla="*/ 3657604 w 3715865"/>
              <a:gd name="connsiteY4" fmla="*/ 1784346 h 3326972"/>
              <a:gd name="connsiteX5" fmla="*/ 1828804 w 3715865"/>
              <a:gd name="connsiteY5" fmla="*/ 3308346 h 3326972"/>
              <a:gd name="connsiteX6" fmla="*/ 786163 w 3715865"/>
              <a:gd name="connsiteY6" fmla="*/ 2665757 h 3326972"/>
              <a:gd name="connsiteX7" fmla="*/ 4 w 3715865"/>
              <a:gd name="connsiteY7" fmla="*/ 1784346 h 3326972"/>
              <a:gd name="connsiteX0" fmla="*/ 4 w 3715865"/>
              <a:gd name="connsiteY0" fmla="*/ 1784346 h 3314040"/>
              <a:gd name="connsiteX1" fmla="*/ 775014 w 3715865"/>
              <a:gd name="connsiteY1" fmla="*/ 881563 h 3314040"/>
              <a:gd name="connsiteX2" fmla="*/ 1873408 w 3715865"/>
              <a:gd name="connsiteY2" fmla="*/ 3868 h 3314040"/>
              <a:gd name="connsiteX3" fmla="*/ 2960653 w 3715865"/>
              <a:gd name="connsiteY3" fmla="*/ 569327 h 3314040"/>
              <a:gd name="connsiteX4" fmla="*/ 3657604 w 3715865"/>
              <a:gd name="connsiteY4" fmla="*/ 1784346 h 3314040"/>
              <a:gd name="connsiteX5" fmla="*/ 2369636 w 3715865"/>
              <a:gd name="connsiteY5" fmla="*/ 2911084 h 3314040"/>
              <a:gd name="connsiteX6" fmla="*/ 1828804 w 3715865"/>
              <a:gd name="connsiteY6" fmla="*/ 3308346 h 3314040"/>
              <a:gd name="connsiteX7" fmla="*/ 786163 w 3715865"/>
              <a:gd name="connsiteY7" fmla="*/ 2665757 h 3314040"/>
              <a:gd name="connsiteX8" fmla="*/ 4 w 3715865"/>
              <a:gd name="connsiteY8" fmla="*/ 1784346 h 3314040"/>
              <a:gd name="connsiteX0" fmla="*/ 4 w 3715865"/>
              <a:gd name="connsiteY0" fmla="*/ 1784346 h 3311771"/>
              <a:gd name="connsiteX1" fmla="*/ 775014 w 3715865"/>
              <a:gd name="connsiteY1" fmla="*/ 881563 h 3311771"/>
              <a:gd name="connsiteX2" fmla="*/ 1873408 w 3715865"/>
              <a:gd name="connsiteY2" fmla="*/ 3868 h 3311771"/>
              <a:gd name="connsiteX3" fmla="*/ 2960653 w 3715865"/>
              <a:gd name="connsiteY3" fmla="*/ 569327 h 3311771"/>
              <a:gd name="connsiteX4" fmla="*/ 3657604 w 3715865"/>
              <a:gd name="connsiteY4" fmla="*/ 1784346 h 3311771"/>
              <a:gd name="connsiteX5" fmla="*/ 2860290 w 3715865"/>
              <a:gd name="connsiteY5" fmla="*/ 2799572 h 3311771"/>
              <a:gd name="connsiteX6" fmla="*/ 2369636 w 3715865"/>
              <a:gd name="connsiteY6" fmla="*/ 2911084 h 3311771"/>
              <a:gd name="connsiteX7" fmla="*/ 1828804 w 3715865"/>
              <a:gd name="connsiteY7" fmla="*/ 3308346 h 3311771"/>
              <a:gd name="connsiteX8" fmla="*/ 786163 w 3715865"/>
              <a:gd name="connsiteY8" fmla="*/ 2665757 h 3311771"/>
              <a:gd name="connsiteX9" fmla="*/ 4 w 3715865"/>
              <a:gd name="connsiteY9" fmla="*/ 1784346 h 3311771"/>
              <a:gd name="connsiteX0" fmla="*/ 4 w 3715865"/>
              <a:gd name="connsiteY0" fmla="*/ 1784346 h 3311771"/>
              <a:gd name="connsiteX1" fmla="*/ 775014 w 3715865"/>
              <a:gd name="connsiteY1" fmla="*/ 881563 h 3311771"/>
              <a:gd name="connsiteX2" fmla="*/ 1873408 w 3715865"/>
              <a:gd name="connsiteY2" fmla="*/ 3868 h 3311771"/>
              <a:gd name="connsiteX3" fmla="*/ 2960653 w 3715865"/>
              <a:gd name="connsiteY3" fmla="*/ 569327 h 3311771"/>
              <a:gd name="connsiteX4" fmla="*/ 3657604 w 3715865"/>
              <a:gd name="connsiteY4" fmla="*/ 1784346 h 3311771"/>
              <a:gd name="connsiteX5" fmla="*/ 3250583 w 3715865"/>
              <a:gd name="connsiteY5" fmla="*/ 2275465 h 3311771"/>
              <a:gd name="connsiteX6" fmla="*/ 2860290 w 3715865"/>
              <a:gd name="connsiteY6" fmla="*/ 2799572 h 3311771"/>
              <a:gd name="connsiteX7" fmla="*/ 2369636 w 3715865"/>
              <a:gd name="connsiteY7" fmla="*/ 2911084 h 3311771"/>
              <a:gd name="connsiteX8" fmla="*/ 1828804 w 3715865"/>
              <a:gd name="connsiteY8" fmla="*/ 3308346 h 3311771"/>
              <a:gd name="connsiteX9" fmla="*/ 786163 w 3715865"/>
              <a:gd name="connsiteY9" fmla="*/ 2665757 h 3311771"/>
              <a:gd name="connsiteX10" fmla="*/ 4 w 3715865"/>
              <a:gd name="connsiteY10" fmla="*/ 1784346 h 331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5865" h="3311771">
                <a:moveTo>
                  <a:pt x="4" y="1784346"/>
                </a:moveTo>
                <a:cubicBezTo>
                  <a:pt x="-1854" y="1486980"/>
                  <a:pt x="659784" y="1269378"/>
                  <a:pt x="775014" y="881563"/>
                </a:cubicBezTo>
                <a:cubicBezTo>
                  <a:pt x="912545" y="304177"/>
                  <a:pt x="1509135" y="55907"/>
                  <a:pt x="1873408" y="3868"/>
                </a:cubicBezTo>
                <a:cubicBezTo>
                  <a:pt x="2237681" y="-48171"/>
                  <a:pt x="2551776" y="439849"/>
                  <a:pt x="2960653" y="569327"/>
                </a:cubicBezTo>
                <a:cubicBezTo>
                  <a:pt x="3614858" y="687654"/>
                  <a:pt x="3833236" y="1333419"/>
                  <a:pt x="3657604" y="1784346"/>
                </a:cubicBezTo>
                <a:cubicBezTo>
                  <a:pt x="3715218" y="2081712"/>
                  <a:pt x="3383469" y="2106261"/>
                  <a:pt x="3250583" y="2275465"/>
                </a:cubicBezTo>
                <a:cubicBezTo>
                  <a:pt x="3117697" y="2444669"/>
                  <a:pt x="3016407" y="2706645"/>
                  <a:pt x="2860290" y="2799572"/>
                </a:cubicBezTo>
                <a:cubicBezTo>
                  <a:pt x="2704173" y="2892499"/>
                  <a:pt x="2504380" y="2809562"/>
                  <a:pt x="2369636" y="2911084"/>
                </a:cubicBezTo>
                <a:cubicBezTo>
                  <a:pt x="2234892" y="3012606"/>
                  <a:pt x="2092716" y="3349234"/>
                  <a:pt x="1828804" y="3308346"/>
                </a:cubicBezTo>
                <a:cubicBezTo>
                  <a:pt x="1564892" y="3267458"/>
                  <a:pt x="1213626" y="2685582"/>
                  <a:pt x="786163" y="2665757"/>
                </a:cubicBezTo>
                <a:cubicBezTo>
                  <a:pt x="258338" y="2579026"/>
                  <a:pt x="1862" y="2081712"/>
                  <a:pt x="4" y="1784346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471" r="-436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666750"/>
            <a:ext cx="7704000" cy="572700"/>
          </a:xfrm>
        </p:spPr>
        <p:txBody>
          <a:bodyPr/>
          <a:lstStyle/>
          <a:p>
            <a:r>
              <a:rPr lang="en-US" sz="4400"/>
              <a:t>Reference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0000" y="1437475"/>
            <a:ext cx="7704000" cy="1203600"/>
          </a:xfrm>
          <a:prstGeom prst="roundRect">
            <a:avLst/>
          </a:prstGeom>
          <a:solidFill>
            <a:schemeClr val="accent2"/>
          </a:solidFill>
        </p:spPr>
        <p:txBody>
          <a:bodyPr/>
          <a:lstStyle/>
          <a:p>
            <a:pPr marL="152400" indent="0">
              <a:buNone/>
            </a:pPr>
            <a:r>
              <a:rPr lang="en-GB" sz="2000">
                <a:solidFill>
                  <a:schemeClr val="tx1"/>
                </a:solidFill>
              </a:rPr>
              <a:t>J. Margaret Sangeetha and K. Joy Alfia (2023) </a:t>
            </a:r>
            <a:r>
              <a:rPr lang="en-GB" sz="2000" i="1">
                <a:solidFill>
                  <a:schemeClr val="tx1"/>
                </a:solidFill>
              </a:rPr>
              <a:t>Financial stock market forecast using evaluated linear regression based machine learning technique</a:t>
            </a:r>
            <a:endParaRPr lang="en-GB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5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3;p46"/>
          <p:cNvSpPr txBox="1">
            <a:spLocks/>
          </p:cNvSpPr>
          <p:nvPr/>
        </p:nvSpPr>
        <p:spPr>
          <a:xfrm>
            <a:off x="4191000" y="2571750"/>
            <a:ext cx="45720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6000" b="1">
                <a:solidFill>
                  <a:schemeClr val="accent3"/>
                </a:solidFill>
                <a:latin typeface="Raleway" charset="0"/>
              </a:rPr>
              <a:t>Thanks for listening!</a:t>
            </a:r>
          </a:p>
        </p:txBody>
      </p:sp>
      <p:grpSp>
        <p:nvGrpSpPr>
          <p:cNvPr id="3" name="Google Shape;947;p46"/>
          <p:cNvGrpSpPr/>
          <p:nvPr/>
        </p:nvGrpSpPr>
        <p:grpSpPr>
          <a:xfrm>
            <a:off x="-622350" y="421463"/>
            <a:ext cx="4503837" cy="3920362"/>
            <a:chOff x="-622350" y="421463"/>
            <a:chExt cx="4503837" cy="3920362"/>
          </a:xfrm>
        </p:grpSpPr>
        <p:sp>
          <p:nvSpPr>
            <p:cNvPr id="4" name="Google Shape;948;p46"/>
            <p:cNvSpPr/>
            <p:nvPr/>
          </p:nvSpPr>
          <p:spPr>
            <a:xfrm>
              <a:off x="-622350" y="697713"/>
              <a:ext cx="3535500" cy="3535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5" name="Google Shape;949;p46"/>
            <p:cNvGrpSpPr/>
            <p:nvPr/>
          </p:nvGrpSpPr>
          <p:grpSpPr>
            <a:xfrm>
              <a:off x="699099" y="1504637"/>
              <a:ext cx="3182388" cy="2365566"/>
              <a:chOff x="5389424" y="572637"/>
              <a:chExt cx="3182388" cy="2365566"/>
            </a:xfrm>
          </p:grpSpPr>
          <p:sp>
            <p:nvSpPr>
              <p:cNvPr id="25" name="Google Shape;950;p46"/>
              <p:cNvSpPr/>
              <p:nvPr/>
            </p:nvSpPr>
            <p:spPr>
              <a:xfrm>
                <a:off x="5408912" y="572637"/>
                <a:ext cx="3162900" cy="2359800"/>
              </a:xfrm>
              <a:prstGeom prst="roundRect">
                <a:avLst>
                  <a:gd name="adj" fmla="val 744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6" name="Google Shape;951;p46"/>
              <p:cNvSpPr/>
              <p:nvPr/>
            </p:nvSpPr>
            <p:spPr>
              <a:xfrm>
                <a:off x="5389424" y="1300630"/>
                <a:ext cx="3182093" cy="1637574"/>
              </a:xfrm>
              <a:custGeom>
                <a:avLst/>
                <a:gdLst/>
                <a:ahLst/>
                <a:cxnLst/>
                <a:rect l="l" t="t" r="r" b="b"/>
                <a:pathLst>
                  <a:path w="46780" h="24074" extrusionOk="0">
                    <a:moveTo>
                      <a:pt x="2554" y="24073"/>
                    </a:moveTo>
                    <a:lnTo>
                      <a:pt x="44226" y="24073"/>
                    </a:lnTo>
                    <a:cubicBezTo>
                      <a:pt x="45655" y="24073"/>
                      <a:pt x="46779" y="22949"/>
                      <a:pt x="46779" y="21520"/>
                    </a:cubicBezTo>
                    <a:lnTo>
                      <a:pt x="46779" y="10699"/>
                    </a:lnTo>
                    <a:lnTo>
                      <a:pt x="40275" y="8602"/>
                    </a:lnTo>
                    <a:cubicBezTo>
                      <a:pt x="40032" y="8541"/>
                      <a:pt x="39758" y="8389"/>
                      <a:pt x="39576" y="8207"/>
                    </a:cubicBezTo>
                    <a:lnTo>
                      <a:pt x="36749" y="5684"/>
                    </a:lnTo>
                    <a:cubicBezTo>
                      <a:pt x="36141" y="5167"/>
                      <a:pt x="35229" y="5319"/>
                      <a:pt x="34864" y="5988"/>
                    </a:cubicBezTo>
                    <a:lnTo>
                      <a:pt x="34196" y="7113"/>
                    </a:lnTo>
                    <a:cubicBezTo>
                      <a:pt x="33588" y="8237"/>
                      <a:pt x="32007" y="8176"/>
                      <a:pt x="31430" y="7052"/>
                    </a:cubicBezTo>
                    <a:lnTo>
                      <a:pt x="25806" y="851"/>
                    </a:lnTo>
                    <a:cubicBezTo>
                      <a:pt x="25016" y="0"/>
                      <a:pt x="23587" y="213"/>
                      <a:pt x="23101" y="1277"/>
                    </a:cubicBezTo>
                    <a:lnTo>
                      <a:pt x="17144" y="14316"/>
                    </a:lnTo>
                    <a:cubicBezTo>
                      <a:pt x="16688" y="15259"/>
                      <a:pt x="15350" y="15259"/>
                      <a:pt x="14925" y="14256"/>
                    </a:cubicBezTo>
                    <a:lnTo>
                      <a:pt x="13466" y="10760"/>
                    </a:lnTo>
                    <a:cubicBezTo>
                      <a:pt x="13314" y="10426"/>
                      <a:pt x="12858" y="10304"/>
                      <a:pt x="12584" y="10578"/>
                    </a:cubicBezTo>
                    <a:lnTo>
                      <a:pt x="12584" y="10578"/>
                    </a:lnTo>
                    <a:cubicBezTo>
                      <a:pt x="12159" y="10973"/>
                      <a:pt x="11520" y="10821"/>
                      <a:pt x="11338" y="10274"/>
                    </a:cubicBezTo>
                    <a:lnTo>
                      <a:pt x="9909" y="6353"/>
                    </a:lnTo>
                    <a:cubicBezTo>
                      <a:pt x="9453" y="5106"/>
                      <a:pt x="7782" y="4924"/>
                      <a:pt x="7083" y="6018"/>
                    </a:cubicBezTo>
                    <a:lnTo>
                      <a:pt x="6323" y="7204"/>
                    </a:lnTo>
                    <a:cubicBezTo>
                      <a:pt x="5624" y="8237"/>
                      <a:pt x="4225" y="8420"/>
                      <a:pt x="3314" y="7629"/>
                    </a:cubicBezTo>
                    <a:lnTo>
                      <a:pt x="92" y="4742"/>
                    </a:lnTo>
                    <a:lnTo>
                      <a:pt x="92" y="21459"/>
                    </a:lnTo>
                    <a:cubicBezTo>
                      <a:pt x="0" y="22949"/>
                      <a:pt x="1155" y="24073"/>
                      <a:pt x="2554" y="24073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52;p46"/>
              <p:cNvSpPr/>
              <p:nvPr/>
            </p:nvSpPr>
            <p:spPr>
              <a:xfrm>
                <a:off x="5658218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53;p46"/>
              <p:cNvSpPr/>
              <p:nvPr/>
            </p:nvSpPr>
            <p:spPr>
              <a:xfrm>
                <a:off x="5753394" y="891160"/>
                <a:ext cx="1448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54;p46"/>
              <p:cNvSpPr/>
              <p:nvPr/>
            </p:nvSpPr>
            <p:spPr>
              <a:xfrm>
                <a:off x="5852652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55;p46"/>
              <p:cNvSpPr/>
              <p:nvPr/>
            </p:nvSpPr>
            <p:spPr>
              <a:xfrm>
                <a:off x="595191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56;p46"/>
              <p:cNvSpPr/>
              <p:nvPr/>
            </p:nvSpPr>
            <p:spPr>
              <a:xfrm>
                <a:off x="6047019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57;p46"/>
              <p:cNvSpPr/>
              <p:nvPr/>
            </p:nvSpPr>
            <p:spPr>
              <a:xfrm>
                <a:off x="6144168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58;p46"/>
              <p:cNvSpPr/>
              <p:nvPr/>
            </p:nvSpPr>
            <p:spPr>
              <a:xfrm>
                <a:off x="6243427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59;p46"/>
              <p:cNvSpPr/>
              <p:nvPr/>
            </p:nvSpPr>
            <p:spPr>
              <a:xfrm>
                <a:off x="6340644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60;p46"/>
              <p:cNvSpPr/>
              <p:nvPr/>
            </p:nvSpPr>
            <p:spPr>
              <a:xfrm>
                <a:off x="643786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2" y="26992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61;p46"/>
              <p:cNvSpPr/>
              <p:nvPr/>
            </p:nvSpPr>
            <p:spPr>
              <a:xfrm>
                <a:off x="653501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62;p46"/>
              <p:cNvSpPr/>
              <p:nvPr/>
            </p:nvSpPr>
            <p:spPr>
              <a:xfrm>
                <a:off x="6632228" y="891160"/>
                <a:ext cx="1448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63;p46"/>
              <p:cNvSpPr/>
              <p:nvPr/>
            </p:nvSpPr>
            <p:spPr>
              <a:xfrm>
                <a:off x="6729377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64;p46"/>
              <p:cNvSpPr/>
              <p:nvPr/>
            </p:nvSpPr>
            <p:spPr>
              <a:xfrm>
                <a:off x="6826595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65;p46"/>
              <p:cNvSpPr/>
              <p:nvPr/>
            </p:nvSpPr>
            <p:spPr>
              <a:xfrm>
                <a:off x="6925853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66;p46"/>
              <p:cNvSpPr/>
              <p:nvPr/>
            </p:nvSpPr>
            <p:spPr>
              <a:xfrm>
                <a:off x="7023002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67;p46"/>
              <p:cNvSpPr/>
              <p:nvPr/>
            </p:nvSpPr>
            <p:spPr>
              <a:xfrm>
                <a:off x="7120219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68;p46"/>
              <p:cNvSpPr/>
              <p:nvPr/>
            </p:nvSpPr>
            <p:spPr>
              <a:xfrm>
                <a:off x="7217437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69;p46"/>
              <p:cNvSpPr/>
              <p:nvPr/>
            </p:nvSpPr>
            <p:spPr>
              <a:xfrm>
                <a:off x="7316695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70;p46"/>
              <p:cNvSpPr/>
              <p:nvPr/>
            </p:nvSpPr>
            <p:spPr>
              <a:xfrm>
                <a:off x="7411803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71;p46"/>
              <p:cNvSpPr/>
              <p:nvPr/>
            </p:nvSpPr>
            <p:spPr>
              <a:xfrm>
                <a:off x="7508953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72;p46"/>
              <p:cNvSpPr/>
              <p:nvPr/>
            </p:nvSpPr>
            <p:spPr>
              <a:xfrm>
                <a:off x="7608211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73;p46"/>
              <p:cNvSpPr/>
              <p:nvPr/>
            </p:nvSpPr>
            <p:spPr>
              <a:xfrm>
                <a:off x="7705428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74;p46"/>
              <p:cNvSpPr/>
              <p:nvPr/>
            </p:nvSpPr>
            <p:spPr>
              <a:xfrm>
                <a:off x="7800537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4" y="26992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75;p46"/>
              <p:cNvSpPr/>
              <p:nvPr/>
            </p:nvSpPr>
            <p:spPr>
              <a:xfrm>
                <a:off x="7899795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76;p46"/>
              <p:cNvSpPr/>
              <p:nvPr/>
            </p:nvSpPr>
            <p:spPr>
              <a:xfrm>
                <a:off x="7999053" y="891160"/>
                <a:ext cx="1251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77;p46"/>
              <p:cNvSpPr/>
              <p:nvPr/>
            </p:nvSpPr>
            <p:spPr>
              <a:xfrm>
                <a:off x="8096271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0" y="1"/>
                    </a:moveTo>
                    <a:lnTo>
                      <a:pt x="0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78;p46"/>
              <p:cNvSpPr/>
              <p:nvPr/>
            </p:nvSpPr>
            <p:spPr>
              <a:xfrm>
                <a:off x="8191379" y="891160"/>
                <a:ext cx="14557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213" y="2699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79;p46"/>
              <p:cNvSpPr/>
              <p:nvPr/>
            </p:nvSpPr>
            <p:spPr>
              <a:xfrm>
                <a:off x="8290637" y="891160"/>
                <a:ext cx="12449" cy="183613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992" extrusionOk="0">
                    <a:moveTo>
                      <a:pt x="1" y="1"/>
                    </a:moveTo>
                    <a:lnTo>
                      <a:pt x="1" y="26992"/>
                    </a:lnTo>
                    <a:lnTo>
                      <a:pt x="183" y="26992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80;p46"/>
              <p:cNvSpPr/>
              <p:nvPr/>
            </p:nvSpPr>
            <p:spPr>
              <a:xfrm>
                <a:off x="5633454" y="1573564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2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4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81;p46"/>
              <p:cNvSpPr/>
              <p:nvPr/>
            </p:nvSpPr>
            <p:spPr>
              <a:xfrm>
                <a:off x="5730603" y="1679010"/>
                <a:ext cx="62107" cy="38876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15" extrusionOk="0">
                    <a:moveTo>
                      <a:pt x="457" y="5715"/>
                    </a:moveTo>
                    <a:lnTo>
                      <a:pt x="457" y="5715"/>
                    </a:lnTo>
                    <a:cubicBezTo>
                      <a:pt x="213" y="5715"/>
                      <a:pt x="1" y="5472"/>
                      <a:pt x="1" y="5259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5259"/>
                    </a:lnTo>
                    <a:cubicBezTo>
                      <a:pt x="913" y="5472"/>
                      <a:pt x="730" y="5715"/>
                      <a:pt x="457" y="5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82;p46"/>
              <p:cNvSpPr/>
              <p:nvPr/>
            </p:nvSpPr>
            <p:spPr>
              <a:xfrm>
                <a:off x="5829862" y="1410157"/>
                <a:ext cx="62107" cy="56664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8330" extrusionOk="0">
                    <a:moveTo>
                      <a:pt x="457" y="8329"/>
                    </a:moveTo>
                    <a:lnTo>
                      <a:pt x="457" y="8329"/>
                    </a:lnTo>
                    <a:cubicBezTo>
                      <a:pt x="183" y="8329"/>
                      <a:pt x="1" y="8117"/>
                      <a:pt x="1" y="7873"/>
                    </a:cubicBezTo>
                    <a:lnTo>
                      <a:pt x="1" y="457"/>
                    </a:lnTo>
                    <a:cubicBezTo>
                      <a:pt x="1" y="183"/>
                      <a:pt x="213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44"/>
                      <a:pt x="913" y="457"/>
                    </a:cubicBezTo>
                    <a:lnTo>
                      <a:pt x="913" y="7873"/>
                    </a:lnTo>
                    <a:cubicBezTo>
                      <a:pt x="913" y="8117"/>
                      <a:pt x="669" y="8329"/>
                      <a:pt x="457" y="8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83;p46"/>
              <p:cNvSpPr/>
              <p:nvPr/>
            </p:nvSpPr>
            <p:spPr>
              <a:xfrm>
                <a:off x="5924970" y="1366754"/>
                <a:ext cx="64216" cy="310194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560" extrusionOk="0">
                    <a:moveTo>
                      <a:pt x="457" y="4560"/>
                    </a:moveTo>
                    <a:lnTo>
                      <a:pt x="457" y="4560"/>
                    </a:lnTo>
                    <a:cubicBezTo>
                      <a:pt x="183" y="4560"/>
                      <a:pt x="1" y="4347"/>
                      <a:pt x="1" y="4104"/>
                    </a:cubicBezTo>
                    <a:lnTo>
                      <a:pt x="1" y="457"/>
                    </a:lnTo>
                    <a:cubicBezTo>
                      <a:pt x="1" y="183"/>
                      <a:pt x="244" y="1"/>
                      <a:pt x="457" y="1"/>
                    </a:cubicBezTo>
                    <a:lnTo>
                      <a:pt x="457" y="1"/>
                    </a:lnTo>
                    <a:cubicBezTo>
                      <a:pt x="730" y="1"/>
                      <a:pt x="913" y="213"/>
                      <a:pt x="913" y="457"/>
                    </a:cubicBezTo>
                    <a:lnTo>
                      <a:pt x="913" y="4104"/>
                    </a:lnTo>
                    <a:cubicBezTo>
                      <a:pt x="943" y="4378"/>
                      <a:pt x="730" y="4560"/>
                      <a:pt x="457" y="4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84;p46"/>
              <p:cNvSpPr/>
              <p:nvPr/>
            </p:nvSpPr>
            <p:spPr>
              <a:xfrm>
                <a:off x="6024228" y="1610776"/>
                <a:ext cx="62107" cy="39910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867" extrusionOk="0">
                    <a:moveTo>
                      <a:pt x="457" y="5867"/>
                    </a:moveTo>
                    <a:lnTo>
                      <a:pt x="457" y="5867"/>
                    </a:lnTo>
                    <a:cubicBezTo>
                      <a:pt x="183" y="5867"/>
                      <a:pt x="1" y="5654"/>
                      <a:pt x="1" y="541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13"/>
                      <a:pt x="913" y="456"/>
                    </a:cubicBezTo>
                    <a:lnTo>
                      <a:pt x="913" y="5411"/>
                    </a:lnTo>
                    <a:cubicBezTo>
                      <a:pt x="913" y="5684"/>
                      <a:pt x="700" y="5867"/>
                      <a:pt x="457" y="58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85;p46"/>
              <p:cNvSpPr/>
              <p:nvPr/>
            </p:nvSpPr>
            <p:spPr>
              <a:xfrm>
                <a:off x="6121446" y="1920923"/>
                <a:ext cx="62107" cy="33298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95" extrusionOk="0">
                    <a:moveTo>
                      <a:pt x="456" y="4894"/>
                    </a:moveTo>
                    <a:lnTo>
                      <a:pt x="456" y="4894"/>
                    </a:lnTo>
                    <a:cubicBezTo>
                      <a:pt x="183" y="4894"/>
                      <a:pt x="0" y="4651"/>
                      <a:pt x="0" y="4438"/>
                    </a:cubicBezTo>
                    <a:lnTo>
                      <a:pt x="0" y="457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4438"/>
                    </a:lnTo>
                    <a:cubicBezTo>
                      <a:pt x="912" y="4712"/>
                      <a:pt x="730" y="4894"/>
                      <a:pt x="456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86;p46"/>
              <p:cNvSpPr/>
              <p:nvPr/>
            </p:nvSpPr>
            <p:spPr>
              <a:xfrm>
                <a:off x="6216554" y="1902351"/>
                <a:ext cx="66256" cy="56039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238" extrusionOk="0">
                    <a:moveTo>
                      <a:pt x="457" y="8237"/>
                    </a:moveTo>
                    <a:lnTo>
                      <a:pt x="457" y="8237"/>
                    </a:lnTo>
                    <a:cubicBezTo>
                      <a:pt x="213" y="8237"/>
                      <a:pt x="1" y="8025"/>
                      <a:pt x="1" y="7781"/>
                    </a:cubicBezTo>
                    <a:lnTo>
                      <a:pt x="1" y="456"/>
                    </a:lnTo>
                    <a:cubicBezTo>
                      <a:pt x="1" y="182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7781"/>
                    </a:lnTo>
                    <a:cubicBezTo>
                      <a:pt x="973" y="8055"/>
                      <a:pt x="730" y="8237"/>
                      <a:pt x="457" y="82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87;p46"/>
              <p:cNvSpPr/>
              <p:nvPr/>
            </p:nvSpPr>
            <p:spPr>
              <a:xfrm>
                <a:off x="6315812" y="1991266"/>
                <a:ext cx="64148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718" extrusionOk="0">
                    <a:moveTo>
                      <a:pt x="457" y="6718"/>
                    </a:moveTo>
                    <a:lnTo>
                      <a:pt x="457" y="6718"/>
                    </a:lnTo>
                    <a:cubicBezTo>
                      <a:pt x="183" y="6718"/>
                      <a:pt x="1" y="6474"/>
                      <a:pt x="1" y="6262"/>
                    </a:cubicBezTo>
                    <a:lnTo>
                      <a:pt x="1" y="486"/>
                    </a:lnTo>
                    <a:cubicBezTo>
                      <a:pt x="1" y="21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3" y="243"/>
                      <a:pt x="913" y="486"/>
                    </a:cubicBezTo>
                    <a:lnTo>
                      <a:pt x="913" y="6262"/>
                    </a:lnTo>
                    <a:cubicBezTo>
                      <a:pt x="943" y="6474"/>
                      <a:pt x="730" y="6718"/>
                      <a:pt x="457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88;p46"/>
              <p:cNvSpPr/>
              <p:nvPr/>
            </p:nvSpPr>
            <p:spPr>
              <a:xfrm>
                <a:off x="6413030" y="2272432"/>
                <a:ext cx="62107" cy="33094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865" extrusionOk="0">
                    <a:moveTo>
                      <a:pt x="456" y="4864"/>
                    </a:moveTo>
                    <a:lnTo>
                      <a:pt x="456" y="4864"/>
                    </a:lnTo>
                    <a:cubicBezTo>
                      <a:pt x="213" y="4864"/>
                      <a:pt x="0" y="4621"/>
                      <a:pt x="0" y="440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4"/>
                      <a:pt x="912" y="457"/>
                    </a:cubicBezTo>
                    <a:lnTo>
                      <a:pt x="912" y="4408"/>
                    </a:lnTo>
                    <a:cubicBezTo>
                      <a:pt x="912" y="4621"/>
                      <a:pt x="730" y="4864"/>
                      <a:pt x="456" y="48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89;p46"/>
              <p:cNvSpPr/>
              <p:nvPr/>
            </p:nvSpPr>
            <p:spPr>
              <a:xfrm>
                <a:off x="6512288" y="2088412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3" y="6688"/>
                      <a:pt x="0" y="644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12" y="6445"/>
                      <a:pt x="669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90;p46"/>
              <p:cNvSpPr/>
              <p:nvPr/>
            </p:nvSpPr>
            <p:spPr>
              <a:xfrm>
                <a:off x="6607396" y="1904392"/>
                <a:ext cx="64148" cy="35155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168" extrusionOk="0">
                    <a:moveTo>
                      <a:pt x="456" y="5168"/>
                    </a:moveTo>
                    <a:lnTo>
                      <a:pt x="456" y="5168"/>
                    </a:lnTo>
                    <a:cubicBezTo>
                      <a:pt x="183" y="5168"/>
                      <a:pt x="0" y="4955"/>
                      <a:pt x="0" y="4712"/>
                    </a:cubicBezTo>
                    <a:lnTo>
                      <a:pt x="0" y="456"/>
                    </a:lnTo>
                    <a:cubicBezTo>
                      <a:pt x="0" y="183"/>
                      <a:pt x="244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6"/>
                    </a:cubicBezTo>
                    <a:lnTo>
                      <a:pt x="912" y="4712"/>
                    </a:lnTo>
                    <a:cubicBezTo>
                      <a:pt x="943" y="4955"/>
                      <a:pt x="730" y="5168"/>
                      <a:pt x="456" y="5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91;p46"/>
              <p:cNvSpPr/>
              <p:nvPr/>
            </p:nvSpPr>
            <p:spPr>
              <a:xfrm>
                <a:off x="6706655" y="1714181"/>
                <a:ext cx="62107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183" y="6718"/>
                      <a:pt x="0" y="6474"/>
                      <a:pt x="0" y="6262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00" y="0"/>
                      <a:pt x="882" y="213"/>
                      <a:pt x="882" y="456"/>
                    </a:cubicBezTo>
                    <a:lnTo>
                      <a:pt x="882" y="6231"/>
                    </a:lnTo>
                    <a:cubicBezTo>
                      <a:pt x="912" y="6474"/>
                      <a:pt x="70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92;p46"/>
              <p:cNvSpPr/>
              <p:nvPr/>
            </p:nvSpPr>
            <p:spPr>
              <a:xfrm>
                <a:off x="6803872" y="1273690"/>
                <a:ext cx="62039" cy="5914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8694" extrusionOk="0">
                    <a:moveTo>
                      <a:pt x="456" y="8694"/>
                    </a:moveTo>
                    <a:lnTo>
                      <a:pt x="456" y="8694"/>
                    </a:lnTo>
                    <a:cubicBezTo>
                      <a:pt x="182" y="8694"/>
                      <a:pt x="0" y="8481"/>
                      <a:pt x="0" y="8238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8238"/>
                    </a:lnTo>
                    <a:cubicBezTo>
                      <a:pt x="912" y="8512"/>
                      <a:pt x="730" y="8694"/>
                      <a:pt x="456" y="86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93;p46"/>
              <p:cNvSpPr/>
              <p:nvPr/>
            </p:nvSpPr>
            <p:spPr>
              <a:xfrm>
                <a:off x="6898980" y="1236478"/>
                <a:ext cx="66188" cy="45706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6719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5"/>
                      <a:pt x="0" y="6262"/>
                    </a:cubicBezTo>
                    <a:lnTo>
                      <a:pt x="0" y="457"/>
                    </a:lnTo>
                    <a:cubicBezTo>
                      <a:pt x="0" y="214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44"/>
                      <a:pt x="912" y="457"/>
                    </a:cubicBezTo>
                    <a:lnTo>
                      <a:pt x="912" y="6262"/>
                    </a:lnTo>
                    <a:cubicBezTo>
                      <a:pt x="973" y="6505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94;p46"/>
              <p:cNvSpPr/>
              <p:nvPr/>
            </p:nvSpPr>
            <p:spPr>
              <a:xfrm>
                <a:off x="6998239" y="1155863"/>
                <a:ext cx="64148" cy="25434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739" extrusionOk="0">
                    <a:moveTo>
                      <a:pt x="456" y="3739"/>
                    </a:moveTo>
                    <a:lnTo>
                      <a:pt x="456" y="3739"/>
                    </a:lnTo>
                    <a:cubicBezTo>
                      <a:pt x="183" y="3739"/>
                      <a:pt x="0" y="3526"/>
                      <a:pt x="0" y="3283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3283"/>
                    </a:lnTo>
                    <a:cubicBezTo>
                      <a:pt x="943" y="3526"/>
                      <a:pt x="730" y="3739"/>
                      <a:pt x="456" y="37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95;p46"/>
              <p:cNvSpPr/>
              <p:nvPr/>
            </p:nvSpPr>
            <p:spPr>
              <a:xfrm>
                <a:off x="7095388" y="1193075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214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6201"/>
                    </a:lnTo>
                    <a:cubicBezTo>
                      <a:pt x="913" y="647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96;p46"/>
              <p:cNvSpPr/>
              <p:nvPr/>
            </p:nvSpPr>
            <p:spPr>
              <a:xfrm>
                <a:off x="7194646" y="1248927"/>
                <a:ext cx="62107" cy="36808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11" extrusionOk="0">
                    <a:moveTo>
                      <a:pt x="457" y="5411"/>
                    </a:moveTo>
                    <a:lnTo>
                      <a:pt x="457" y="5411"/>
                    </a:lnTo>
                    <a:cubicBezTo>
                      <a:pt x="183" y="5411"/>
                      <a:pt x="1" y="5198"/>
                      <a:pt x="1" y="4955"/>
                    </a:cubicBezTo>
                    <a:lnTo>
                      <a:pt x="1" y="456"/>
                    </a:lnTo>
                    <a:cubicBezTo>
                      <a:pt x="1" y="182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4955"/>
                    </a:lnTo>
                    <a:cubicBezTo>
                      <a:pt x="913" y="5198"/>
                      <a:pt x="670" y="5411"/>
                      <a:pt x="457" y="54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97;p46"/>
              <p:cNvSpPr/>
              <p:nvPr/>
            </p:nvSpPr>
            <p:spPr>
              <a:xfrm>
                <a:off x="7289823" y="1366754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6" y="6688"/>
                    </a:moveTo>
                    <a:lnTo>
                      <a:pt x="456" y="6688"/>
                    </a:lnTo>
                    <a:cubicBezTo>
                      <a:pt x="182" y="6688"/>
                      <a:pt x="0" y="6475"/>
                      <a:pt x="0" y="6232"/>
                    </a:cubicBezTo>
                    <a:lnTo>
                      <a:pt x="0" y="457"/>
                    </a:lnTo>
                    <a:cubicBezTo>
                      <a:pt x="0" y="183"/>
                      <a:pt x="243" y="1"/>
                      <a:pt x="456" y="1"/>
                    </a:cubicBezTo>
                    <a:lnTo>
                      <a:pt x="456" y="1"/>
                    </a:lnTo>
                    <a:cubicBezTo>
                      <a:pt x="730" y="1"/>
                      <a:pt x="912" y="213"/>
                      <a:pt x="912" y="457"/>
                    </a:cubicBezTo>
                    <a:lnTo>
                      <a:pt x="912" y="6232"/>
                    </a:lnTo>
                    <a:cubicBezTo>
                      <a:pt x="942" y="6505"/>
                      <a:pt x="730" y="6688"/>
                      <a:pt x="456" y="66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98;p46"/>
              <p:cNvSpPr/>
              <p:nvPr/>
            </p:nvSpPr>
            <p:spPr>
              <a:xfrm>
                <a:off x="7389081" y="1513562"/>
                <a:ext cx="62039" cy="30815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4530" extrusionOk="0">
                    <a:moveTo>
                      <a:pt x="456" y="4530"/>
                    </a:moveTo>
                    <a:lnTo>
                      <a:pt x="456" y="4530"/>
                    </a:lnTo>
                    <a:cubicBezTo>
                      <a:pt x="182" y="4530"/>
                      <a:pt x="0" y="4317"/>
                      <a:pt x="0" y="4074"/>
                    </a:cubicBezTo>
                    <a:lnTo>
                      <a:pt x="0" y="457"/>
                    </a:lnTo>
                    <a:cubicBezTo>
                      <a:pt x="0" y="183"/>
                      <a:pt x="213" y="1"/>
                      <a:pt x="456" y="1"/>
                    </a:cubicBezTo>
                    <a:lnTo>
                      <a:pt x="456" y="1"/>
                    </a:lnTo>
                    <a:cubicBezTo>
                      <a:pt x="699" y="1"/>
                      <a:pt x="912" y="244"/>
                      <a:pt x="912" y="457"/>
                    </a:cubicBezTo>
                    <a:lnTo>
                      <a:pt x="912" y="4074"/>
                    </a:lnTo>
                    <a:cubicBezTo>
                      <a:pt x="912" y="4347"/>
                      <a:pt x="699" y="4530"/>
                      <a:pt x="456" y="4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99;p46"/>
              <p:cNvSpPr/>
              <p:nvPr/>
            </p:nvSpPr>
            <p:spPr>
              <a:xfrm>
                <a:off x="7486230" y="157356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00;p46"/>
              <p:cNvSpPr/>
              <p:nvPr/>
            </p:nvSpPr>
            <p:spPr>
              <a:xfrm>
                <a:off x="7581339" y="1647989"/>
                <a:ext cx="66256" cy="54181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7965" extrusionOk="0">
                    <a:moveTo>
                      <a:pt x="457" y="7964"/>
                    </a:moveTo>
                    <a:lnTo>
                      <a:pt x="457" y="7964"/>
                    </a:lnTo>
                    <a:cubicBezTo>
                      <a:pt x="214" y="7964"/>
                      <a:pt x="1" y="7721"/>
                      <a:pt x="1" y="7508"/>
                    </a:cubicBezTo>
                    <a:lnTo>
                      <a:pt x="1" y="456"/>
                    </a:lnTo>
                    <a:cubicBezTo>
                      <a:pt x="1" y="21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44"/>
                      <a:pt x="913" y="456"/>
                    </a:cubicBezTo>
                    <a:lnTo>
                      <a:pt x="913" y="7508"/>
                    </a:lnTo>
                    <a:cubicBezTo>
                      <a:pt x="973" y="7751"/>
                      <a:pt x="730" y="7964"/>
                      <a:pt x="457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01;p46"/>
              <p:cNvSpPr/>
              <p:nvPr/>
            </p:nvSpPr>
            <p:spPr>
              <a:xfrm>
                <a:off x="7680597" y="1573564"/>
                <a:ext cx="64216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4"/>
                      <a:pt x="1" y="6231"/>
                    </a:cubicBezTo>
                    <a:lnTo>
                      <a:pt x="1" y="456"/>
                    </a:lnTo>
                    <a:cubicBezTo>
                      <a:pt x="1" y="183"/>
                      <a:pt x="21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3" y="213"/>
                      <a:pt x="913" y="456"/>
                    </a:cubicBezTo>
                    <a:lnTo>
                      <a:pt x="913" y="6231"/>
                    </a:lnTo>
                    <a:cubicBezTo>
                      <a:pt x="943" y="6474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02;p46"/>
              <p:cNvSpPr/>
              <p:nvPr/>
            </p:nvSpPr>
            <p:spPr>
              <a:xfrm>
                <a:off x="7777814" y="1474309"/>
                <a:ext cx="62107" cy="456992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718" extrusionOk="0">
                    <a:moveTo>
                      <a:pt x="456" y="6718"/>
                    </a:moveTo>
                    <a:lnTo>
                      <a:pt x="456" y="6718"/>
                    </a:lnTo>
                    <a:cubicBezTo>
                      <a:pt x="213" y="6718"/>
                      <a:pt x="0" y="6474"/>
                      <a:pt x="0" y="6262"/>
                    </a:cubicBezTo>
                    <a:lnTo>
                      <a:pt x="0" y="487"/>
                    </a:lnTo>
                    <a:cubicBezTo>
                      <a:pt x="0" y="21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87"/>
                    </a:cubicBezTo>
                    <a:lnTo>
                      <a:pt x="912" y="6262"/>
                    </a:lnTo>
                    <a:cubicBezTo>
                      <a:pt x="912" y="6474"/>
                      <a:pt x="730" y="6718"/>
                      <a:pt x="456" y="67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03;p46"/>
              <p:cNvSpPr/>
              <p:nvPr/>
            </p:nvSpPr>
            <p:spPr>
              <a:xfrm>
                <a:off x="7877073" y="1532202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5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1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43"/>
                      <a:pt x="912" y="456"/>
                    </a:cubicBezTo>
                    <a:lnTo>
                      <a:pt x="912" y="6231"/>
                    </a:lnTo>
                    <a:cubicBezTo>
                      <a:pt x="912" y="6505"/>
                      <a:pt x="669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04;p46"/>
              <p:cNvSpPr/>
              <p:nvPr/>
            </p:nvSpPr>
            <p:spPr>
              <a:xfrm>
                <a:off x="7972181" y="1647989"/>
                <a:ext cx="64148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75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44" y="0"/>
                      <a:pt x="457" y="0"/>
                    </a:cubicBezTo>
                    <a:lnTo>
                      <a:pt x="457" y="0"/>
                    </a:lnTo>
                    <a:cubicBezTo>
                      <a:pt x="730" y="0"/>
                      <a:pt x="912" y="244"/>
                      <a:pt x="912" y="456"/>
                    </a:cubicBezTo>
                    <a:lnTo>
                      <a:pt x="912" y="6232"/>
                    </a:lnTo>
                    <a:cubicBezTo>
                      <a:pt x="943" y="6505"/>
                      <a:pt x="73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05;p46"/>
              <p:cNvSpPr/>
              <p:nvPr/>
            </p:nvSpPr>
            <p:spPr>
              <a:xfrm>
                <a:off x="8071439" y="155907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7" y="6687"/>
                    </a:moveTo>
                    <a:lnTo>
                      <a:pt x="457" y="6687"/>
                    </a:lnTo>
                    <a:cubicBezTo>
                      <a:pt x="183" y="6687"/>
                      <a:pt x="1" y="6444"/>
                      <a:pt x="1" y="6232"/>
                    </a:cubicBezTo>
                    <a:lnTo>
                      <a:pt x="1" y="456"/>
                    </a:lnTo>
                    <a:cubicBezTo>
                      <a:pt x="1" y="183"/>
                      <a:pt x="213" y="0"/>
                      <a:pt x="457" y="0"/>
                    </a:cubicBezTo>
                    <a:lnTo>
                      <a:pt x="457" y="0"/>
                    </a:lnTo>
                    <a:cubicBezTo>
                      <a:pt x="700" y="0"/>
                      <a:pt x="912" y="213"/>
                      <a:pt x="912" y="456"/>
                    </a:cubicBezTo>
                    <a:lnTo>
                      <a:pt x="912" y="6232"/>
                    </a:lnTo>
                    <a:cubicBezTo>
                      <a:pt x="912" y="6475"/>
                      <a:pt x="700" y="6687"/>
                      <a:pt x="457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06;p46"/>
              <p:cNvSpPr/>
              <p:nvPr/>
            </p:nvSpPr>
            <p:spPr>
              <a:xfrm>
                <a:off x="8168656" y="1573564"/>
                <a:ext cx="62107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18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3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12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07;p46"/>
              <p:cNvSpPr/>
              <p:nvPr/>
            </p:nvSpPr>
            <p:spPr>
              <a:xfrm>
                <a:off x="8263765" y="1573564"/>
                <a:ext cx="66256" cy="45495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688" extrusionOk="0">
                    <a:moveTo>
                      <a:pt x="456" y="6687"/>
                    </a:moveTo>
                    <a:lnTo>
                      <a:pt x="456" y="6687"/>
                    </a:lnTo>
                    <a:cubicBezTo>
                      <a:pt x="213" y="6687"/>
                      <a:pt x="0" y="6474"/>
                      <a:pt x="0" y="6231"/>
                    </a:cubicBezTo>
                    <a:lnTo>
                      <a:pt x="0" y="456"/>
                    </a:lnTo>
                    <a:cubicBezTo>
                      <a:pt x="0" y="183"/>
                      <a:pt x="244" y="0"/>
                      <a:pt x="456" y="0"/>
                    </a:cubicBezTo>
                    <a:lnTo>
                      <a:pt x="456" y="0"/>
                    </a:lnTo>
                    <a:cubicBezTo>
                      <a:pt x="730" y="0"/>
                      <a:pt x="912" y="213"/>
                      <a:pt x="912" y="456"/>
                    </a:cubicBezTo>
                    <a:lnTo>
                      <a:pt x="912" y="6231"/>
                    </a:lnTo>
                    <a:cubicBezTo>
                      <a:pt x="973" y="6474"/>
                      <a:pt x="730" y="6687"/>
                      <a:pt x="456" y="66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" name="Google Shape;1008;p46"/>
              <p:cNvGrpSpPr/>
              <p:nvPr/>
            </p:nvGrpSpPr>
            <p:grpSpPr>
              <a:xfrm>
                <a:off x="5397471" y="804046"/>
                <a:ext cx="3097947" cy="1413032"/>
                <a:chOff x="1486731" y="3683606"/>
                <a:chExt cx="938516" cy="428088"/>
              </a:xfrm>
            </p:grpSpPr>
            <p:sp>
              <p:nvSpPr>
                <p:cNvPr id="84" name="Google Shape;1009;p46"/>
                <p:cNvSpPr/>
                <p:nvPr/>
              </p:nvSpPr>
              <p:spPr>
                <a:xfrm>
                  <a:off x="1486731" y="3683606"/>
                  <a:ext cx="938516" cy="42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48" h="25839" extrusionOk="0">
                      <a:moveTo>
                        <a:pt x="56303" y="0"/>
                      </a:moveTo>
                      <a:cubicBezTo>
                        <a:pt x="56260" y="0"/>
                        <a:pt x="56216" y="10"/>
                        <a:pt x="56172" y="32"/>
                      </a:cubicBezTo>
                      <a:lnTo>
                        <a:pt x="50518" y="2160"/>
                      </a:lnTo>
                      <a:cubicBezTo>
                        <a:pt x="50275" y="2251"/>
                        <a:pt x="50245" y="2494"/>
                        <a:pt x="50397" y="2646"/>
                      </a:cubicBezTo>
                      <a:lnTo>
                        <a:pt x="51582" y="3771"/>
                      </a:lnTo>
                      <a:lnTo>
                        <a:pt x="45807" y="9850"/>
                      </a:lnTo>
                      <a:lnTo>
                        <a:pt x="39880" y="4865"/>
                      </a:lnTo>
                      <a:cubicBezTo>
                        <a:pt x="39667" y="4698"/>
                        <a:pt x="39409" y="4615"/>
                        <a:pt x="39150" y="4615"/>
                      </a:cubicBezTo>
                      <a:cubicBezTo>
                        <a:pt x="38892" y="4615"/>
                        <a:pt x="38634" y="4698"/>
                        <a:pt x="38421" y="4865"/>
                      </a:cubicBezTo>
                      <a:lnTo>
                        <a:pt x="26263" y="15230"/>
                      </a:lnTo>
                      <a:lnTo>
                        <a:pt x="19363" y="9607"/>
                      </a:lnTo>
                      <a:cubicBezTo>
                        <a:pt x="19155" y="9447"/>
                        <a:pt x="18906" y="9363"/>
                        <a:pt x="18655" y="9363"/>
                      </a:cubicBezTo>
                      <a:cubicBezTo>
                        <a:pt x="18427" y="9363"/>
                        <a:pt x="18197" y="9432"/>
                        <a:pt x="17995" y="9577"/>
                      </a:cubicBezTo>
                      <a:lnTo>
                        <a:pt x="1" y="23072"/>
                      </a:lnTo>
                      <a:lnTo>
                        <a:pt x="1" y="25838"/>
                      </a:lnTo>
                      <a:lnTo>
                        <a:pt x="18633" y="11887"/>
                      </a:lnTo>
                      <a:lnTo>
                        <a:pt x="25624" y="17510"/>
                      </a:lnTo>
                      <a:cubicBezTo>
                        <a:pt x="25837" y="17677"/>
                        <a:pt x="26096" y="17761"/>
                        <a:pt x="26350" y="17761"/>
                      </a:cubicBezTo>
                      <a:cubicBezTo>
                        <a:pt x="26605" y="17761"/>
                        <a:pt x="26855" y="17677"/>
                        <a:pt x="27053" y="17510"/>
                      </a:cubicBezTo>
                      <a:lnTo>
                        <a:pt x="39150" y="7175"/>
                      </a:lnTo>
                      <a:lnTo>
                        <a:pt x="45169" y="12221"/>
                      </a:lnTo>
                      <a:cubicBezTo>
                        <a:pt x="45384" y="12408"/>
                        <a:pt x="45640" y="12499"/>
                        <a:pt x="45895" y="12499"/>
                      </a:cubicBezTo>
                      <a:cubicBezTo>
                        <a:pt x="46180" y="12499"/>
                        <a:pt x="46464" y="12385"/>
                        <a:pt x="46689" y="12160"/>
                      </a:cubicBezTo>
                      <a:lnTo>
                        <a:pt x="53224" y="5321"/>
                      </a:lnTo>
                      <a:lnTo>
                        <a:pt x="54288" y="6294"/>
                      </a:lnTo>
                      <a:cubicBezTo>
                        <a:pt x="54347" y="6353"/>
                        <a:pt x="54420" y="6380"/>
                        <a:pt x="54492" y="6380"/>
                      </a:cubicBezTo>
                      <a:cubicBezTo>
                        <a:pt x="54606" y="6380"/>
                        <a:pt x="54718" y="6314"/>
                        <a:pt x="54774" y="6203"/>
                      </a:cubicBezTo>
                      <a:lnTo>
                        <a:pt x="56598" y="428"/>
                      </a:lnTo>
                      <a:cubicBezTo>
                        <a:pt x="56647" y="204"/>
                        <a:pt x="56494" y="0"/>
                        <a:pt x="563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010;p46"/>
                <p:cNvSpPr/>
                <p:nvPr/>
              </p:nvSpPr>
              <p:spPr>
                <a:xfrm>
                  <a:off x="1764733" y="3819277"/>
                  <a:ext cx="73633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9" extrusionOk="0">
                      <a:moveTo>
                        <a:pt x="2243" y="1"/>
                      </a:moveTo>
                      <a:cubicBezTo>
                        <a:pt x="2225" y="1"/>
                        <a:pt x="2207" y="1"/>
                        <a:pt x="2189" y="2"/>
                      </a:cubicBezTo>
                      <a:cubicBezTo>
                        <a:pt x="1004" y="2"/>
                        <a:pt x="0" y="974"/>
                        <a:pt x="0" y="2190"/>
                      </a:cubicBezTo>
                      <a:cubicBezTo>
                        <a:pt x="0" y="3345"/>
                        <a:pt x="973" y="4348"/>
                        <a:pt x="2189" y="4348"/>
                      </a:cubicBezTo>
                      <a:cubicBezTo>
                        <a:pt x="3344" y="4348"/>
                        <a:pt x="4347" y="3406"/>
                        <a:pt x="4347" y="2190"/>
                      </a:cubicBezTo>
                      <a:cubicBezTo>
                        <a:pt x="4347" y="992"/>
                        <a:pt x="3432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011;p46"/>
                <p:cNvSpPr/>
                <p:nvPr/>
              </p:nvSpPr>
              <p:spPr>
                <a:xfrm>
                  <a:off x="1766799" y="3817228"/>
                  <a:ext cx="73616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48" extrusionOk="0">
                      <a:moveTo>
                        <a:pt x="2189" y="1"/>
                      </a:moveTo>
                      <a:cubicBezTo>
                        <a:pt x="973" y="1"/>
                        <a:pt x="0" y="974"/>
                        <a:pt x="0" y="2189"/>
                      </a:cubicBezTo>
                      <a:cubicBezTo>
                        <a:pt x="0" y="3375"/>
                        <a:pt x="973" y="4348"/>
                        <a:pt x="2189" y="4348"/>
                      </a:cubicBezTo>
                      <a:cubicBezTo>
                        <a:pt x="3374" y="4348"/>
                        <a:pt x="4347" y="3375"/>
                        <a:pt x="4347" y="2189"/>
                      </a:cubicBezTo>
                      <a:cubicBezTo>
                        <a:pt x="4347" y="974"/>
                        <a:pt x="3374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012;p46"/>
                <p:cNvSpPr/>
                <p:nvPr/>
              </p:nvSpPr>
              <p:spPr>
                <a:xfrm>
                  <a:off x="1893434" y="3916596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89" y="0"/>
                      </a:moveTo>
                      <a:cubicBezTo>
                        <a:pt x="973" y="0"/>
                        <a:pt x="0" y="973"/>
                        <a:pt x="0" y="2158"/>
                      </a:cubicBezTo>
                      <a:cubicBezTo>
                        <a:pt x="0" y="3374"/>
                        <a:pt x="973" y="4316"/>
                        <a:pt x="2189" y="4316"/>
                      </a:cubicBezTo>
                      <a:cubicBezTo>
                        <a:pt x="3374" y="4316"/>
                        <a:pt x="4347" y="3374"/>
                        <a:pt x="4347" y="2158"/>
                      </a:cubicBezTo>
                      <a:cubicBezTo>
                        <a:pt x="4347" y="973"/>
                        <a:pt x="3374" y="0"/>
                        <a:pt x="21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013;p46"/>
                <p:cNvSpPr/>
                <p:nvPr/>
              </p:nvSpPr>
              <p:spPr>
                <a:xfrm>
                  <a:off x="1895484" y="3914529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59" y="1"/>
                      </a:moveTo>
                      <a:cubicBezTo>
                        <a:pt x="1004" y="1"/>
                        <a:pt x="1" y="1004"/>
                        <a:pt x="1" y="2189"/>
                      </a:cubicBezTo>
                      <a:cubicBezTo>
                        <a:pt x="1" y="3344"/>
                        <a:pt x="943" y="4347"/>
                        <a:pt x="2159" y="4347"/>
                      </a:cubicBezTo>
                      <a:cubicBezTo>
                        <a:pt x="3345" y="4347"/>
                        <a:pt x="4348" y="3405"/>
                        <a:pt x="4348" y="2189"/>
                      </a:cubicBezTo>
                      <a:cubicBezTo>
                        <a:pt x="4348" y="973"/>
                        <a:pt x="3345" y="1"/>
                        <a:pt x="21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014;p46"/>
                <p:cNvSpPr/>
                <p:nvPr/>
              </p:nvSpPr>
              <p:spPr>
                <a:xfrm>
                  <a:off x="2110681" y="3742080"/>
                  <a:ext cx="73108" cy="73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47" extrusionOk="0">
                      <a:moveTo>
                        <a:pt x="2158" y="0"/>
                      </a:moveTo>
                      <a:cubicBezTo>
                        <a:pt x="973" y="0"/>
                        <a:pt x="0" y="973"/>
                        <a:pt x="0" y="2189"/>
                      </a:cubicBezTo>
                      <a:cubicBezTo>
                        <a:pt x="0" y="3374"/>
                        <a:pt x="973" y="4347"/>
                        <a:pt x="2158" y="4347"/>
                      </a:cubicBezTo>
                      <a:cubicBezTo>
                        <a:pt x="3344" y="4347"/>
                        <a:pt x="4317" y="3374"/>
                        <a:pt x="4317" y="2189"/>
                      </a:cubicBezTo>
                      <a:cubicBezTo>
                        <a:pt x="4317" y="973"/>
                        <a:pt x="3344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015;p46"/>
                <p:cNvSpPr/>
                <p:nvPr/>
              </p:nvSpPr>
              <p:spPr>
                <a:xfrm>
                  <a:off x="2112222" y="3740014"/>
                  <a:ext cx="73633" cy="73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348" extrusionOk="0">
                      <a:moveTo>
                        <a:pt x="2189" y="1"/>
                      </a:moveTo>
                      <a:cubicBezTo>
                        <a:pt x="973" y="1"/>
                        <a:pt x="1" y="973"/>
                        <a:pt x="1" y="2189"/>
                      </a:cubicBezTo>
                      <a:cubicBezTo>
                        <a:pt x="1" y="3375"/>
                        <a:pt x="973" y="4347"/>
                        <a:pt x="2189" y="4347"/>
                      </a:cubicBezTo>
                      <a:cubicBezTo>
                        <a:pt x="3375" y="4347"/>
                        <a:pt x="4347" y="3375"/>
                        <a:pt x="4347" y="2189"/>
                      </a:cubicBezTo>
                      <a:cubicBezTo>
                        <a:pt x="4347" y="973"/>
                        <a:pt x="3375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016;p46"/>
                <p:cNvSpPr/>
                <p:nvPr/>
              </p:nvSpPr>
              <p:spPr>
                <a:xfrm>
                  <a:off x="2223428" y="3828051"/>
                  <a:ext cx="73108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7" h="4317" extrusionOk="0">
                      <a:moveTo>
                        <a:pt x="2158" y="0"/>
                      </a:moveTo>
                      <a:cubicBezTo>
                        <a:pt x="973" y="0"/>
                        <a:pt x="0" y="943"/>
                        <a:pt x="0" y="2158"/>
                      </a:cubicBezTo>
                      <a:cubicBezTo>
                        <a:pt x="0" y="3344"/>
                        <a:pt x="973" y="4316"/>
                        <a:pt x="2158" y="4316"/>
                      </a:cubicBezTo>
                      <a:cubicBezTo>
                        <a:pt x="3313" y="4316"/>
                        <a:pt x="4316" y="3374"/>
                        <a:pt x="4316" y="2158"/>
                      </a:cubicBezTo>
                      <a:cubicBezTo>
                        <a:pt x="4316" y="943"/>
                        <a:pt x="3313" y="0"/>
                        <a:pt x="21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017;p46"/>
                <p:cNvSpPr/>
                <p:nvPr/>
              </p:nvSpPr>
              <p:spPr>
                <a:xfrm>
                  <a:off x="2224970" y="3825984"/>
                  <a:ext cx="73616" cy="73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7" h="4317" extrusionOk="0">
                      <a:moveTo>
                        <a:pt x="2158" y="1"/>
                      </a:moveTo>
                      <a:cubicBezTo>
                        <a:pt x="973" y="1"/>
                        <a:pt x="0" y="973"/>
                        <a:pt x="0" y="2159"/>
                      </a:cubicBezTo>
                      <a:cubicBezTo>
                        <a:pt x="0" y="3344"/>
                        <a:pt x="973" y="4317"/>
                        <a:pt x="2158" y="4317"/>
                      </a:cubicBezTo>
                      <a:cubicBezTo>
                        <a:pt x="3374" y="4317"/>
                        <a:pt x="4347" y="3344"/>
                        <a:pt x="4347" y="2159"/>
                      </a:cubicBezTo>
                      <a:cubicBezTo>
                        <a:pt x="4347" y="973"/>
                        <a:pt x="3374" y="1"/>
                        <a:pt x="21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1018;p46"/>
            <p:cNvGrpSpPr/>
            <p:nvPr/>
          </p:nvGrpSpPr>
          <p:grpSpPr>
            <a:xfrm>
              <a:off x="1209475" y="421463"/>
              <a:ext cx="1542000" cy="1212600"/>
              <a:chOff x="7602000" y="1166663"/>
              <a:chExt cx="1542000" cy="1212600"/>
            </a:xfrm>
          </p:grpSpPr>
          <p:sp>
            <p:nvSpPr>
              <p:cNvPr id="20" name="Google Shape;1019;p46"/>
              <p:cNvSpPr/>
              <p:nvPr/>
            </p:nvSpPr>
            <p:spPr>
              <a:xfrm>
                <a:off x="7602000" y="1166663"/>
                <a:ext cx="1542000" cy="1212600"/>
              </a:xfrm>
              <a:prstGeom prst="roundRect">
                <a:avLst>
                  <a:gd name="adj" fmla="val 13927"/>
                </a:avLst>
              </a:prstGeom>
              <a:solidFill>
                <a:srgbClr val="5FD3F6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1" name="Google Shape;1020;p46"/>
              <p:cNvSpPr/>
              <p:nvPr/>
            </p:nvSpPr>
            <p:spPr>
              <a:xfrm>
                <a:off x="7936588" y="1345701"/>
                <a:ext cx="880800" cy="880800"/>
              </a:xfrm>
              <a:prstGeom prst="pie">
                <a:avLst>
                  <a:gd name="adj1" fmla="val 0"/>
                  <a:gd name="adj2" fmla="val 1614714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2" name="Google Shape;1021;p46"/>
              <p:cNvSpPr/>
              <p:nvPr/>
            </p:nvSpPr>
            <p:spPr>
              <a:xfrm>
                <a:off x="7965989" y="1319562"/>
                <a:ext cx="880800" cy="880800"/>
              </a:xfrm>
              <a:prstGeom prst="pie">
                <a:avLst>
                  <a:gd name="adj1" fmla="val 16092614"/>
                  <a:gd name="adj2" fmla="val 2157852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3" name="Google Shape;1022;p46"/>
              <p:cNvSpPr/>
              <p:nvPr/>
            </p:nvSpPr>
            <p:spPr>
              <a:xfrm>
                <a:off x="8948172" y="1263750"/>
                <a:ext cx="83700" cy="8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24" name="Google Shape;1023;p46"/>
              <p:cNvSpPr/>
              <p:nvPr/>
            </p:nvSpPr>
            <p:spPr>
              <a:xfrm>
                <a:off x="8820975" y="1263750"/>
                <a:ext cx="83700" cy="83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grpSp>
          <p:nvGrpSpPr>
            <p:cNvPr id="7" name="Google Shape;1024;p46"/>
            <p:cNvGrpSpPr/>
            <p:nvPr/>
          </p:nvGrpSpPr>
          <p:grpSpPr>
            <a:xfrm>
              <a:off x="3069810" y="822604"/>
              <a:ext cx="488828" cy="488828"/>
              <a:chOff x="3711125" y="728900"/>
              <a:chExt cx="662100" cy="662100"/>
            </a:xfrm>
          </p:grpSpPr>
          <p:sp>
            <p:nvSpPr>
              <p:cNvPr id="18" name="Google Shape;1025;p46"/>
              <p:cNvSpPr/>
              <p:nvPr/>
            </p:nvSpPr>
            <p:spPr>
              <a:xfrm>
                <a:off x="3711125" y="728900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9" name="Google Shape;1026;p46"/>
              <p:cNvSpPr/>
              <p:nvPr/>
            </p:nvSpPr>
            <p:spPr>
              <a:xfrm>
                <a:off x="3943089" y="889943"/>
                <a:ext cx="221609" cy="340014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1521" extrusionOk="0">
                    <a:moveTo>
                      <a:pt x="3800" y="0"/>
                    </a:moveTo>
                    <a:cubicBezTo>
                      <a:pt x="3344" y="0"/>
                      <a:pt x="2888" y="92"/>
                      <a:pt x="2462" y="244"/>
                    </a:cubicBezTo>
                    <a:cubicBezTo>
                      <a:pt x="2037" y="396"/>
                      <a:pt x="1672" y="578"/>
                      <a:pt x="1368" y="851"/>
                    </a:cubicBezTo>
                    <a:cubicBezTo>
                      <a:pt x="1064" y="1095"/>
                      <a:pt x="821" y="1399"/>
                      <a:pt x="639" y="1763"/>
                    </a:cubicBezTo>
                    <a:cubicBezTo>
                      <a:pt x="456" y="2098"/>
                      <a:pt x="365" y="2462"/>
                      <a:pt x="365" y="2858"/>
                    </a:cubicBezTo>
                    <a:cubicBezTo>
                      <a:pt x="365" y="3283"/>
                      <a:pt x="456" y="3678"/>
                      <a:pt x="608" y="4073"/>
                    </a:cubicBezTo>
                    <a:cubicBezTo>
                      <a:pt x="760" y="4438"/>
                      <a:pt x="912" y="4833"/>
                      <a:pt x="1095" y="5198"/>
                    </a:cubicBezTo>
                    <a:lnTo>
                      <a:pt x="152" y="5198"/>
                    </a:lnTo>
                    <a:lnTo>
                      <a:pt x="152" y="7143"/>
                    </a:lnTo>
                    <a:lnTo>
                      <a:pt x="1551" y="7143"/>
                    </a:lnTo>
                    <a:cubicBezTo>
                      <a:pt x="1520" y="7599"/>
                      <a:pt x="1368" y="8055"/>
                      <a:pt x="1095" y="8511"/>
                    </a:cubicBezTo>
                    <a:cubicBezTo>
                      <a:pt x="791" y="8937"/>
                      <a:pt x="456" y="9301"/>
                      <a:pt x="0" y="9636"/>
                    </a:cubicBezTo>
                    <a:lnTo>
                      <a:pt x="517" y="11429"/>
                    </a:lnTo>
                    <a:cubicBezTo>
                      <a:pt x="912" y="11308"/>
                      <a:pt x="1277" y="11247"/>
                      <a:pt x="1672" y="11156"/>
                    </a:cubicBezTo>
                    <a:cubicBezTo>
                      <a:pt x="2037" y="11095"/>
                      <a:pt x="2402" y="11064"/>
                      <a:pt x="2706" y="11064"/>
                    </a:cubicBezTo>
                    <a:cubicBezTo>
                      <a:pt x="2949" y="11064"/>
                      <a:pt x="3192" y="11095"/>
                      <a:pt x="3465" y="11125"/>
                    </a:cubicBezTo>
                    <a:cubicBezTo>
                      <a:pt x="3678" y="11156"/>
                      <a:pt x="3952" y="11216"/>
                      <a:pt x="4225" y="11277"/>
                    </a:cubicBezTo>
                    <a:cubicBezTo>
                      <a:pt x="4469" y="11308"/>
                      <a:pt x="4742" y="11399"/>
                      <a:pt x="4985" y="11429"/>
                    </a:cubicBezTo>
                    <a:cubicBezTo>
                      <a:pt x="5198" y="11460"/>
                      <a:pt x="5472" y="11520"/>
                      <a:pt x="5684" y="11520"/>
                    </a:cubicBezTo>
                    <a:cubicBezTo>
                      <a:pt x="5988" y="11520"/>
                      <a:pt x="6292" y="11429"/>
                      <a:pt x="6657" y="11368"/>
                    </a:cubicBezTo>
                    <a:cubicBezTo>
                      <a:pt x="6991" y="11247"/>
                      <a:pt x="7295" y="11125"/>
                      <a:pt x="7508" y="10973"/>
                    </a:cubicBezTo>
                    <a:lnTo>
                      <a:pt x="6900" y="9119"/>
                    </a:lnTo>
                    <a:cubicBezTo>
                      <a:pt x="6687" y="9180"/>
                      <a:pt x="6505" y="9241"/>
                      <a:pt x="6353" y="9271"/>
                    </a:cubicBezTo>
                    <a:cubicBezTo>
                      <a:pt x="6201" y="9301"/>
                      <a:pt x="5988" y="9301"/>
                      <a:pt x="5806" y="9301"/>
                    </a:cubicBezTo>
                    <a:cubicBezTo>
                      <a:pt x="5472" y="9301"/>
                      <a:pt x="5137" y="9271"/>
                      <a:pt x="4772" y="9180"/>
                    </a:cubicBezTo>
                    <a:cubicBezTo>
                      <a:pt x="4438" y="9119"/>
                      <a:pt x="4104" y="9089"/>
                      <a:pt x="3709" y="9089"/>
                    </a:cubicBezTo>
                    <a:cubicBezTo>
                      <a:pt x="3557" y="9089"/>
                      <a:pt x="3374" y="9089"/>
                      <a:pt x="3192" y="9119"/>
                    </a:cubicBezTo>
                    <a:cubicBezTo>
                      <a:pt x="3010" y="9149"/>
                      <a:pt x="2766" y="9241"/>
                      <a:pt x="2554" y="9301"/>
                    </a:cubicBezTo>
                    <a:cubicBezTo>
                      <a:pt x="2918" y="8906"/>
                      <a:pt x="3192" y="8511"/>
                      <a:pt x="3374" y="8177"/>
                    </a:cubicBezTo>
                    <a:cubicBezTo>
                      <a:pt x="3557" y="7842"/>
                      <a:pt x="3678" y="7447"/>
                      <a:pt x="3709" y="7083"/>
                    </a:cubicBezTo>
                    <a:lnTo>
                      <a:pt x="6353" y="7083"/>
                    </a:lnTo>
                    <a:lnTo>
                      <a:pt x="6353" y="5198"/>
                    </a:lnTo>
                    <a:lnTo>
                      <a:pt x="3405" y="5198"/>
                    </a:lnTo>
                    <a:cubicBezTo>
                      <a:pt x="3253" y="4803"/>
                      <a:pt x="3101" y="4438"/>
                      <a:pt x="2918" y="4104"/>
                    </a:cubicBezTo>
                    <a:cubicBezTo>
                      <a:pt x="2736" y="3769"/>
                      <a:pt x="2645" y="3465"/>
                      <a:pt x="2645" y="3131"/>
                    </a:cubicBezTo>
                    <a:cubicBezTo>
                      <a:pt x="2645" y="2766"/>
                      <a:pt x="2736" y="2523"/>
                      <a:pt x="2949" y="2310"/>
                    </a:cubicBezTo>
                    <a:cubicBezTo>
                      <a:pt x="3192" y="2128"/>
                      <a:pt x="3465" y="2006"/>
                      <a:pt x="3800" y="2006"/>
                    </a:cubicBezTo>
                    <a:cubicBezTo>
                      <a:pt x="4134" y="2006"/>
                      <a:pt x="4529" y="2128"/>
                      <a:pt x="4924" y="2371"/>
                    </a:cubicBezTo>
                    <a:cubicBezTo>
                      <a:pt x="5320" y="2584"/>
                      <a:pt x="5654" y="2858"/>
                      <a:pt x="5928" y="3192"/>
                    </a:cubicBezTo>
                    <a:lnTo>
                      <a:pt x="7204" y="1642"/>
                    </a:lnTo>
                    <a:cubicBezTo>
                      <a:pt x="6809" y="1095"/>
                      <a:pt x="6292" y="699"/>
                      <a:pt x="5684" y="426"/>
                    </a:cubicBezTo>
                    <a:cubicBezTo>
                      <a:pt x="5076" y="152"/>
                      <a:pt x="4438" y="0"/>
                      <a:pt x="3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27;p46"/>
            <p:cNvGrpSpPr/>
            <p:nvPr/>
          </p:nvGrpSpPr>
          <p:grpSpPr>
            <a:xfrm>
              <a:off x="-304889" y="3597598"/>
              <a:ext cx="673488" cy="673488"/>
              <a:chOff x="3993675" y="-205462"/>
              <a:chExt cx="662100" cy="662100"/>
            </a:xfrm>
          </p:grpSpPr>
          <p:sp>
            <p:nvSpPr>
              <p:cNvPr id="16" name="Google Shape;1028;p46"/>
              <p:cNvSpPr/>
              <p:nvPr/>
            </p:nvSpPr>
            <p:spPr>
              <a:xfrm>
                <a:off x="3993675" y="-205462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" name="Google Shape;1029;p46"/>
              <p:cNvSpPr/>
              <p:nvPr/>
            </p:nvSpPr>
            <p:spPr>
              <a:xfrm>
                <a:off x="4209889" y="-64140"/>
                <a:ext cx="229666" cy="379472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12858" extrusionOk="0">
                    <a:moveTo>
                      <a:pt x="3556" y="3283"/>
                    </a:moveTo>
                    <a:lnTo>
                      <a:pt x="3556" y="4985"/>
                    </a:lnTo>
                    <a:cubicBezTo>
                      <a:pt x="3252" y="4924"/>
                      <a:pt x="3009" y="4803"/>
                      <a:pt x="2857" y="4651"/>
                    </a:cubicBezTo>
                    <a:cubicBezTo>
                      <a:pt x="2705" y="4529"/>
                      <a:pt x="2614" y="4347"/>
                      <a:pt x="2614" y="4104"/>
                    </a:cubicBezTo>
                    <a:cubicBezTo>
                      <a:pt x="2614" y="3648"/>
                      <a:pt x="2948" y="3405"/>
                      <a:pt x="3556" y="3283"/>
                    </a:cubicBezTo>
                    <a:close/>
                    <a:moveTo>
                      <a:pt x="4256" y="7538"/>
                    </a:moveTo>
                    <a:cubicBezTo>
                      <a:pt x="4559" y="7660"/>
                      <a:pt x="4833" y="7812"/>
                      <a:pt x="5015" y="7903"/>
                    </a:cubicBezTo>
                    <a:cubicBezTo>
                      <a:pt x="5198" y="8055"/>
                      <a:pt x="5319" y="8268"/>
                      <a:pt x="5319" y="8481"/>
                    </a:cubicBezTo>
                    <a:cubicBezTo>
                      <a:pt x="5319" y="8940"/>
                      <a:pt x="4967" y="9182"/>
                      <a:pt x="4365" y="9182"/>
                    </a:cubicBezTo>
                    <a:cubicBezTo>
                      <a:pt x="4329" y="9182"/>
                      <a:pt x="4293" y="9181"/>
                      <a:pt x="4256" y="9180"/>
                    </a:cubicBezTo>
                    <a:lnTo>
                      <a:pt x="4256" y="7538"/>
                    </a:lnTo>
                    <a:close/>
                    <a:moveTo>
                      <a:pt x="3526" y="0"/>
                    </a:moveTo>
                    <a:lnTo>
                      <a:pt x="3526" y="1399"/>
                    </a:lnTo>
                    <a:cubicBezTo>
                      <a:pt x="3100" y="1459"/>
                      <a:pt x="2705" y="1550"/>
                      <a:pt x="2310" y="1702"/>
                    </a:cubicBezTo>
                    <a:cubicBezTo>
                      <a:pt x="1945" y="1854"/>
                      <a:pt x="1581" y="2067"/>
                      <a:pt x="1338" y="2310"/>
                    </a:cubicBezTo>
                    <a:cubicBezTo>
                      <a:pt x="1034" y="2584"/>
                      <a:pt x="790" y="2888"/>
                      <a:pt x="638" y="3283"/>
                    </a:cubicBezTo>
                    <a:cubicBezTo>
                      <a:pt x="456" y="3617"/>
                      <a:pt x="365" y="4043"/>
                      <a:pt x="365" y="4529"/>
                    </a:cubicBezTo>
                    <a:cubicBezTo>
                      <a:pt x="365" y="4864"/>
                      <a:pt x="426" y="5198"/>
                      <a:pt x="517" y="5472"/>
                    </a:cubicBezTo>
                    <a:cubicBezTo>
                      <a:pt x="638" y="5745"/>
                      <a:pt x="790" y="5958"/>
                      <a:pt x="1034" y="6201"/>
                    </a:cubicBezTo>
                    <a:cubicBezTo>
                      <a:pt x="1246" y="6414"/>
                      <a:pt x="1520" y="6627"/>
                      <a:pt x="1854" y="6779"/>
                    </a:cubicBezTo>
                    <a:cubicBezTo>
                      <a:pt x="2189" y="6931"/>
                      <a:pt x="2584" y="7082"/>
                      <a:pt x="3040" y="7234"/>
                    </a:cubicBezTo>
                    <a:lnTo>
                      <a:pt x="3678" y="7417"/>
                    </a:lnTo>
                    <a:lnTo>
                      <a:pt x="3678" y="9241"/>
                    </a:lnTo>
                    <a:cubicBezTo>
                      <a:pt x="3374" y="9210"/>
                      <a:pt x="3040" y="9119"/>
                      <a:pt x="2736" y="8997"/>
                    </a:cubicBezTo>
                    <a:cubicBezTo>
                      <a:pt x="2432" y="8906"/>
                      <a:pt x="2158" y="8785"/>
                      <a:pt x="1885" y="8663"/>
                    </a:cubicBezTo>
                    <a:cubicBezTo>
                      <a:pt x="1672" y="8541"/>
                      <a:pt x="1429" y="8450"/>
                      <a:pt x="1277" y="8329"/>
                    </a:cubicBezTo>
                    <a:cubicBezTo>
                      <a:pt x="1125" y="8207"/>
                      <a:pt x="1034" y="8146"/>
                      <a:pt x="973" y="8086"/>
                    </a:cubicBezTo>
                    <a:lnTo>
                      <a:pt x="0" y="10061"/>
                    </a:lnTo>
                    <a:cubicBezTo>
                      <a:pt x="486" y="10426"/>
                      <a:pt x="1064" y="10669"/>
                      <a:pt x="1672" y="10882"/>
                    </a:cubicBezTo>
                    <a:cubicBezTo>
                      <a:pt x="2280" y="11064"/>
                      <a:pt x="2888" y="11216"/>
                      <a:pt x="3526" y="11247"/>
                    </a:cubicBezTo>
                    <a:lnTo>
                      <a:pt x="3526" y="12858"/>
                    </a:lnTo>
                    <a:lnTo>
                      <a:pt x="4468" y="12858"/>
                    </a:lnTo>
                    <a:lnTo>
                      <a:pt x="4468" y="11247"/>
                    </a:lnTo>
                    <a:cubicBezTo>
                      <a:pt x="4894" y="11247"/>
                      <a:pt x="5350" y="11186"/>
                      <a:pt x="5745" y="11064"/>
                    </a:cubicBezTo>
                    <a:cubicBezTo>
                      <a:pt x="6140" y="10943"/>
                      <a:pt x="6505" y="10760"/>
                      <a:pt x="6809" y="10517"/>
                    </a:cubicBezTo>
                    <a:cubicBezTo>
                      <a:pt x="7113" y="10304"/>
                      <a:pt x="7325" y="10000"/>
                      <a:pt x="7508" y="9636"/>
                    </a:cubicBezTo>
                    <a:cubicBezTo>
                      <a:pt x="7721" y="9241"/>
                      <a:pt x="7781" y="8815"/>
                      <a:pt x="7781" y="8298"/>
                    </a:cubicBezTo>
                    <a:cubicBezTo>
                      <a:pt x="7781" y="7873"/>
                      <a:pt x="7721" y="7447"/>
                      <a:pt x="7569" y="7143"/>
                    </a:cubicBezTo>
                    <a:cubicBezTo>
                      <a:pt x="7417" y="6809"/>
                      <a:pt x="7204" y="6535"/>
                      <a:pt x="6961" y="6323"/>
                    </a:cubicBezTo>
                    <a:cubicBezTo>
                      <a:pt x="6687" y="6079"/>
                      <a:pt x="6383" y="5897"/>
                      <a:pt x="5988" y="5745"/>
                    </a:cubicBezTo>
                    <a:cubicBezTo>
                      <a:pt x="5623" y="5593"/>
                      <a:pt x="5198" y="5441"/>
                      <a:pt x="4742" y="5320"/>
                    </a:cubicBezTo>
                    <a:lnTo>
                      <a:pt x="4286" y="5198"/>
                    </a:lnTo>
                    <a:lnTo>
                      <a:pt x="4286" y="3344"/>
                    </a:lnTo>
                    <a:cubicBezTo>
                      <a:pt x="4559" y="3405"/>
                      <a:pt x="4772" y="3465"/>
                      <a:pt x="5046" y="3557"/>
                    </a:cubicBezTo>
                    <a:cubicBezTo>
                      <a:pt x="5319" y="3617"/>
                      <a:pt x="5532" y="3709"/>
                      <a:pt x="5745" y="3800"/>
                    </a:cubicBezTo>
                    <a:cubicBezTo>
                      <a:pt x="5927" y="3891"/>
                      <a:pt x="6110" y="4013"/>
                      <a:pt x="6231" y="4073"/>
                    </a:cubicBezTo>
                    <a:cubicBezTo>
                      <a:pt x="6353" y="4165"/>
                      <a:pt x="6414" y="4225"/>
                      <a:pt x="6444" y="4256"/>
                    </a:cubicBezTo>
                    <a:lnTo>
                      <a:pt x="7508" y="2432"/>
                    </a:lnTo>
                    <a:cubicBezTo>
                      <a:pt x="7143" y="2219"/>
                      <a:pt x="6687" y="2037"/>
                      <a:pt x="6140" y="1794"/>
                    </a:cubicBezTo>
                    <a:cubicBezTo>
                      <a:pt x="5623" y="1611"/>
                      <a:pt x="5076" y="1459"/>
                      <a:pt x="4468" y="1399"/>
                    </a:cubicBezTo>
                    <a:lnTo>
                      <a:pt x="4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1030;p46"/>
            <p:cNvSpPr/>
            <p:nvPr/>
          </p:nvSpPr>
          <p:spPr>
            <a:xfrm>
              <a:off x="-532927" y="1211525"/>
              <a:ext cx="901500" cy="248100"/>
            </a:xfrm>
            <a:prstGeom prst="roundRect">
              <a:avLst>
                <a:gd name="adj" fmla="val 50000"/>
              </a:avLst>
            </a:prstGeom>
            <a:solidFill>
              <a:srgbClr val="5FD3F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" name="Google Shape;1031;p46"/>
            <p:cNvSpPr/>
            <p:nvPr/>
          </p:nvSpPr>
          <p:spPr>
            <a:xfrm>
              <a:off x="134098" y="2107161"/>
              <a:ext cx="357900" cy="567900"/>
            </a:xfrm>
            <a:prstGeom prst="upArrow">
              <a:avLst>
                <a:gd name="adj1" fmla="val 50000"/>
                <a:gd name="adj2" fmla="val 8068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" name="Google Shape;1032;p46"/>
            <p:cNvSpPr/>
            <p:nvPr/>
          </p:nvSpPr>
          <p:spPr>
            <a:xfrm>
              <a:off x="653346" y="693705"/>
              <a:ext cx="119778" cy="433721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033;p46"/>
            <p:cNvGrpSpPr/>
            <p:nvPr/>
          </p:nvGrpSpPr>
          <p:grpSpPr>
            <a:xfrm>
              <a:off x="773126" y="4120624"/>
              <a:ext cx="877343" cy="221201"/>
              <a:chOff x="3618425" y="97592"/>
              <a:chExt cx="1411200" cy="355800"/>
            </a:xfrm>
          </p:grpSpPr>
          <p:sp>
            <p:nvSpPr>
              <p:cNvPr id="13" name="Google Shape;1034;p46"/>
              <p:cNvSpPr/>
              <p:nvPr/>
            </p:nvSpPr>
            <p:spPr>
              <a:xfrm rot="10800000" flipH="1">
                <a:off x="3618425" y="97592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4" name="Google Shape;1035;p46"/>
              <p:cNvSpPr/>
              <p:nvPr/>
            </p:nvSpPr>
            <p:spPr>
              <a:xfrm rot="10800000" flipH="1">
                <a:off x="3750493" y="236783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" name="Google Shape;1036;p46"/>
              <p:cNvSpPr/>
              <p:nvPr/>
            </p:nvSpPr>
            <p:spPr>
              <a:xfrm rot="10800000" flipH="1">
                <a:off x="4749018" y="236732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7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351861" y="1036718"/>
            <a:ext cx="2784888" cy="37855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Google Shape;255;p29"/>
          <p:cNvSpPr txBox="1">
            <a:spLocks/>
          </p:cNvSpPr>
          <p:nvPr/>
        </p:nvSpPr>
        <p:spPr>
          <a:xfrm>
            <a:off x="2874600" y="209550"/>
            <a:ext cx="3394800" cy="572700"/>
          </a:xfrm>
          <a:prstGeom prst="round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>
                <a:solidFill>
                  <a:schemeClr val="tx1"/>
                </a:solidFill>
                <a:latin typeface="Raleway" charset="0"/>
              </a:rPr>
              <a:t>GROUP MEMBER</a:t>
            </a:r>
          </a:p>
        </p:txBody>
      </p:sp>
      <p:sp>
        <p:nvSpPr>
          <p:cNvPr id="51" name="Google Shape;256;p29"/>
          <p:cNvSpPr txBox="1">
            <a:spLocks/>
          </p:cNvSpPr>
          <p:nvPr/>
        </p:nvSpPr>
        <p:spPr>
          <a:xfrm>
            <a:off x="472662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01</a:t>
            </a:r>
          </a:p>
        </p:txBody>
      </p:sp>
      <p:sp>
        <p:nvSpPr>
          <p:cNvPr id="53" name="Google Shape;258;p29"/>
          <p:cNvSpPr txBox="1">
            <a:spLocks/>
          </p:cNvSpPr>
          <p:nvPr/>
        </p:nvSpPr>
        <p:spPr>
          <a:xfrm>
            <a:off x="3438638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02</a:t>
            </a:r>
          </a:p>
        </p:txBody>
      </p:sp>
      <p:sp>
        <p:nvSpPr>
          <p:cNvPr id="55" name="Google Shape;260;p29"/>
          <p:cNvSpPr txBox="1">
            <a:spLocks/>
          </p:cNvSpPr>
          <p:nvPr/>
        </p:nvSpPr>
        <p:spPr>
          <a:xfrm>
            <a:off x="613791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03</a:t>
            </a:r>
          </a:p>
        </p:txBody>
      </p:sp>
      <p:sp>
        <p:nvSpPr>
          <p:cNvPr id="57" name="Google Shape;262;p29"/>
          <p:cNvSpPr txBox="1">
            <a:spLocks/>
          </p:cNvSpPr>
          <p:nvPr/>
        </p:nvSpPr>
        <p:spPr>
          <a:xfrm>
            <a:off x="472661" y="1820783"/>
            <a:ext cx="254328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Dinh Ngoc Lap Thanh 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(20226000)</a:t>
            </a:r>
          </a:p>
          <a:p>
            <a:endParaRPr lang="en-US" sz="1800" b="1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Coordinate and allocate tasks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Manage progress and review source code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Write project report</a:t>
            </a:r>
          </a:p>
        </p:txBody>
      </p:sp>
      <p:sp>
        <p:nvSpPr>
          <p:cNvPr id="58" name="Google Shape;263;p29"/>
          <p:cNvSpPr txBox="1">
            <a:spLocks/>
          </p:cNvSpPr>
          <p:nvPr/>
        </p:nvSpPr>
        <p:spPr>
          <a:xfrm>
            <a:off x="3438638" y="182078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Nguyen Duc Anh (20226009)</a:t>
            </a:r>
          </a:p>
          <a:p>
            <a:endParaRPr lang="en-US" sz="1800" b="1" dirty="0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Design project presentation</a:t>
            </a:r>
          </a:p>
        </p:txBody>
      </p:sp>
      <p:sp>
        <p:nvSpPr>
          <p:cNvPr id="59" name="Google Shape;264;p29"/>
          <p:cNvSpPr txBox="1">
            <a:spLocks/>
          </p:cNvSpPr>
          <p:nvPr/>
        </p:nvSpPr>
        <p:spPr>
          <a:xfrm>
            <a:off x="6137913" y="1820783"/>
            <a:ext cx="272065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Trinh Thi Thuy Duong 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(20226034)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- Develop stock price predicting model and cross examine results</a:t>
            </a:r>
          </a:p>
        </p:txBody>
      </p:sp>
    </p:spTree>
    <p:extLst>
      <p:ext uri="{BB962C8B-B14F-4D97-AF65-F5344CB8AC3E}">
        <p14:creationId xmlns:p14="http://schemas.microsoft.com/office/powerpoint/2010/main" val="426535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3179556" y="1036718"/>
            <a:ext cx="2784888" cy="37855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Google Shape;255;p29"/>
          <p:cNvSpPr txBox="1">
            <a:spLocks/>
          </p:cNvSpPr>
          <p:nvPr/>
        </p:nvSpPr>
        <p:spPr>
          <a:xfrm>
            <a:off x="2874600" y="209550"/>
            <a:ext cx="3394800" cy="572700"/>
          </a:xfrm>
          <a:prstGeom prst="round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>
                <a:solidFill>
                  <a:schemeClr val="tx1"/>
                </a:solidFill>
                <a:latin typeface="Raleway" charset="0"/>
              </a:rPr>
              <a:t>GROUP MEMBER</a:t>
            </a:r>
          </a:p>
        </p:txBody>
      </p:sp>
      <p:sp>
        <p:nvSpPr>
          <p:cNvPr id="51" name="Google Shape;256;p29"/>
          <p:cNvSpPr txBox="1">
            <a:spLocks/>
          </p:cNvSpPr>
          <p:nvPr/>
        </p:nvSpPr>
        <p:spPr>
          <a:xfrm>
            <a:off x="331314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rgbClr val="FFFFFF"/>
                </a:solidFill>
                <a:latin typeface="Raleway" charset="0"/>
              </a:rPr>
              <a:t>01</a:t>
            </a:r>
          </a:p>
        </p:txBody>
      </p:sp>
      <p:sp>
        <p:nvSpPr>
          <p:cNvPr id="53" name="Google Shape;258;p29"/>
          <p:cNvSpPr txBox="1">
            <a:spLocks/>
          </p:cNvSpPr>
          <p:nvPr/>
        </p:nvSpPr>
        <p:spPr>
          <a:xfrm>
            <a:off x="3438638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02</a:t>
            </a:r>
          </a:p>
        </p:txBody>
      </p:sp>
      <p:sp>
        <p:nvSpPr>
          <p:cNvPr id="55" name="Google Shape;260;p29"/>
          <p:cNvSpPr txBox="1">
            <a:spLocks/>
          </p:cNvSpPr>
          <p:nvPr/>
        </p:nvSpPr>
        <p:spPr>
          <a:xfrm>
            <a:off x="613791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03</a:t>
            </a:r>
          </a:p>
        </p:txBody>
      </p:sp>
      <p:sp>
        <p:nvSpPr>
          <p:cNvPr id="57" name="Google Shape;262;p29"/>
          <p:cNvSpPr txBox="1">
            <a:spLocks/>
          </p:cNvSpPr>
          <p:nvPr/>
        </p:nvSpPr>
        <p:spPr>
          <a:xfrm>
            <a:off x="331313" y="1820783"/>
            <a:ext cx="254328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Dinh Ngoc Lap Thanh </a:t>
            </a: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(20226000)</a:t>
            </a:r>
          </a:p>
          <a:p>
            <a:endParaRPr lang="en-US" sz="1800" b="1">
              <a:solidFill>
                <a:schemeClr val="accent4"/>
              </a:solidFill>
              <a:latin typeface="Raleway" charset="0"/>
            </a:endParaRP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Coordinate and allocate tasks</a:t>
            </a: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Manage progress and review source code</a:t>
            </a: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Write project report</a:t>
            </a:r>
          </a:p>
          <a:p>
            <a:endParaRPr lang="en-US" sz="1800" b="1">
              <a:solidFill>
                <a:schemeClr val="accent4"/>
              </a:solidFill>
              <a:latin typeface="Raleway" charset="0"/>
            </a:endParaRPr>
          </a:p>
        </p:txBody>
      </p:sp>
      <p:sp>
        <p:nvSpPr>
          <p:cNvPr id="58" name="Google Shape;263;p29"/>
          <p:cNvSpPr txBox="1">
            <a:spLocks/>
          </p:cNvSpPr>
          <p:nvPr/>
        </p:nvSpPr>
        <p:spPr>
          <a:xfrm>
            <a:off x="3438638" y="182078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Nguyen Duc Anh (20226009)</a:t>
            </a:r>
          </a:p>
          <a:p>
            <a:endParaRPr lang="en-US" sz="1800" b="1" dirty="0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Design project presentation</a:t>
            </a:r>
          </a:p>
        </p:txBody>
      </p:sp>
      <p:sp>
        <p:nvSpPr>
          <p:cNvPr id="59" name="Google Shape;264;p29"/>
          <p:cNvSpPr txBox="1">
            <a:spLocks/>
          </p:cNvSpPr>
          <p:nvPr/>
        </p:nvSpPr>
        <p:spPr>
          <a:xfrm>
            <a:off x="6137913" y="1820783"/>
            <a:ext cx="272065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Trinh </a:t>
            </a:r>
            <a:r>
              <a:rPr lang="en-US" sz="1800" b="1" dirty="0" err="1">
                <a:solidFill>
                  <a:schemeClr val="tx1"/>
                </a:solidFill>
                <a:latin typeface="Raleway" charset="0"/>
              </a:rPr>
              <a:t>Thi</a:t>
            </a:r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 Thuy Duong </a:t>
            </a:r>
          </a:p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(20226034)</a:t>
            </a:r>
          </a:p>
          <a:p>
            <a:endParaRPr lang="en-US" sz="1800" b="1" dirty="0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Develop stock price predicting model and cross examine results</a:t>
            </a:r>
          </a:p>
        </p:txBody>
      </p:sp>
    </p:spTree>
    <p:extLst>
      <p:ext uri="{BB962C8B-B14F-4D97-AF65-F5344CB8AC3E}">
        <p14:creationId xmlns:p14="http://schemas.microsoft.com/office/powerpoint/2010/main" val="60101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6012781" y="1036718"/>
            <a:ext cx="2784888" cy="37855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Google Shape;255;p29"/>
          <p:cNvSpPr txBox="1">
            <a:spLocks/>
          </p:cNvSpPr>
          <p:nvPr/>
        </p:nvSpPr>
        <p:spPr>
          <a:xfrm>
            <a:off x="2874600" y="209550"/>
            <a:ext cx="3394800" cy="572700"/>
          </a:xfrm>
          <a:prstGeom prst="round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>
                <a:solidFill>
                  <a:schemeClr val="tx1"/>
                </a:solidFill>
                <a:latin typeface="Raleway" charset="0"/>
              </a:rPr>
              <a:t>GROUP MEMBER</a:t>
            </a:r>
          </a:p>
        </p:txBody>
      </p:sp>
      <p:sp>
        <p:nvSpPr>
          <p:cNvPr id="51" name="Google Shape;256;p29"/>
          <p:cNvSpPr txBox="1">
            <a:spLocks/>
          </p:cNvSpPr>
          <p:nvPr/>
        </p:nvSpPr>
        <p:spPr>
          <a:xfrm>
            <a:off x="331314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rgbClr val="FFFFFF"/>
                </a:solidFill>
                <a:latin typeface="Raleway" charset="0"/>
              </a:rPr>
              <a:t>01</a:t>
            </a:r>
          </a:p>
        </p:txBody>
      </p:sp>
      <p:sp>
        <p:nvSpPr>
          <p:cNvPr id="53" name="Google Shape;258;p29"/>
          <p:cNvSpPr txBox="1">
            <a:spLocks/>
          </p:cNvSpPr>
          <p:nvPr/>
        </p:nvSpPr>
        <p:spPr>
          <a:xfrm>
            <a:off x="3438638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rgbClr val="FFFFFF"/>
                </a:solidFill>
                <a:latin typeface="Raleway" charset="0"/>
              </a:rPr>
              <a:t>02</a:t>
            </a:r>
          </a:p>
        </p:txBody>
      </p:sp>
      <p:sp>
        <p:nvSpPr>
          <p:cNvPr id="55" name="Google Shape;260;p29"/>
          <p:cNvSpPr txBox="1">
            <a:spLocks/>
          </p:cNvSpPr>
          <p:nvPr/>
        </p:nvSpPr>
        <p:spPr>
          <a:xfrm>
            <a:off x="613791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03</a:t>
            </a:r>
          </a:p>
        </p:txBody>
      </p:sp>
      <p:sp>
        <p:nvSpPr>
          <p:cNvPr id="57" name="Google Shape;262;p29"/>
          <p:cNvSpPr txBox="1">
            <a:spLocks/>
          </p:cNvSpPr>
          <p:nvPr/>
        </p:nvSpPr>
        <p:spPr>
          <a:xfrm>
            <a:off x="331313" y="1820783"/>
            <a:ext cx="254328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Dinh Ngoc Lap Thanh </a:t>
            </a: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(20226000)</a:t>
            </a:r>
          </a:p>
          <a:p>
            <a:endParaRPr lang="en-US" sz="1800" b="1">
              <a:solidFill>
                <a:schemeClr val="accent4"/>
              </a:solidFill>
              <a:latin typeface="Raleway" charset="0"/>
            </a:endParaRP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Coordinate and allocate tasks</a:t>
            </a: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Manage progress and review source code</a:t>
            </a:r>
          </a:p>
          <a:p>
            <a:r>
              <a:rPr lang="en-US" sz="1800" b="1">
                <a:solidFill>
                  <a:schemeClr val="accent4"/>
                </a:solidFill>
                <a:latin typeface="Raleway" charset="0"/>
              </a:rPr>
              <a:t>Write project report</a:t>
            </a:r>
          </a:p>
          <a:p>
            <a:endParaRPr lang="en-US" sz="1800" b="1">
              <a:solidFill>
                <a:schemeClr val="accent4"/>
              </a:solidFill>
              <a:latin typeface="Raleway" charset="0"/>
            </a:endParaRPr>
          </a:p>
        </p:txBody>
      </p:sp>
      <p:sp>
        <p:nvSpPr>
          <p:cNvPr id="58" name="Google Shape;263;p29"/>
          <p:cNvSpPr txBox="1">
            <a:spLocks/>
          </p:cNvSpPr>
          <p:nvPr/>
        </p:nvSpPr>
        <p:spPr>
          <a:xfrm>
            <a:off x="3438638" y="182078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4"/>
                </a:solidFill>
                <a:latin typeface="Raleway"/>
              </a:rPr>
              <a:t>Nguyen Duc Anh (20226009)</a:t>
            </a:r>
          </a:p>
          <a:p>
            <a:endParaRPr lang="en-US" sz="1800" b="1">
              <a:solidFill>
                <a:schemeClr val="accent4"/>
              </a:solidFill>
              <a:latin typeface="Raleway" charset="0"/>
            </a:endParaRPr>
          </a:p>
          <a:p>
            <a:r>
              <a:rPr lang="en-US" sz="1800" b="1">
                <a:solidFill>
                  <a:schemeClr val="accent4"/>
                </a:solidFill>
                <a:latin typeface="Raleway"/>
              </a:rPr>
              <a:t>Design project presentation</a:t>
            </a:r>
          </a:p>
          <a:p>
            <a:endParaRPr lang="en-US" sz="1800" b="1">
              <a:solidFill>
                <a:schemeClr val="accent4"/>
              </a:solidFill>
              <a:latin typeface="Raleway" charset="0"/>
            </a:endParaRPr>
          </a:p>
        </p:txBody>
      </p:sp>
      <p:sp>
        <p:nvSpPr>
          <p:cNvPr id="59" name="Google Shape;264;p29"/>
          <p:cNvSpPr txBox="1">
            <a:spLocks/>
          </p:cNvSpPr>
          <p:nvPr/>
        </p:nvSpPr>
        <p:spPr>
          <a:xfrm>
            <a:off x="6137913" y="1820783"/>
            <a:ext cx="272065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Trinh </a:t>
            </a:r>
            <a:r>
              <a:rPr lang="en-US" sz="1800" b="1" dirty="0" err="1">
                <a:solidFill>
                  <a:schemeClr val="tx1"/>
                </a:solidFill>
                <a:latin typeface="Raleway" charset="0"/>
              </a:rPr>
              <a:t>Thi</a:t>
            </a:r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 Thuy Duong </a:t>
            </a:r>
          </a:p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(20226034)</a:t>
            </a:r>
          </a:p>
          <a:p>
            <a:endParaRPr lang="en-US" sz="1800" b="1" dirty="0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Raleway"/>
              </a:rPr>
              <a:t>Develop stock price predicting model and cross examine results</a:t>
            </a:r>
          </a:p>
        </p:txBody>
      </p:sp>
    </p:spTree>
    <p:extLst>
      <p:ext uri="{BB962C8B-B14F-4D97-AF65-F5344CB8AC3E}">
        <p14:creationId xmlns:p14="http://schemas.microsoft.com/office/powerpoint/2010/main" val="190444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59;p29"/>
          <p:cNvSpPr txBox="1">
            <a:spLocks/>
          </p:cNvSpPr>
          <p:nvPr/>
        </p:nvSpPr>
        <p:spPr>
          <a:xfrm>
            <a:off x="3263288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05</a:t>
            </a:r>
          </a:p>
        </p:txBody>
      </p:sp>
      <p:sp>
        <p:nvSpPr>
          <p:cNvPr id="56" name="Google Shape;261;p29"/>
          <p:cNvSpPr txBox="1">
            <a:spLocks/>
          </p:cNvSpPr>
          <p:nvPr/>
        </p:nvSpPr>
        <p:spPr>
          <a:xfrm>
            <a:off x="596256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06</a:t>
            </a:r>
          </a:p>
        </p:txBody>
      </p:sp>
      <p:sp>
        <p:nvSpPr>
          <p:cNvPr id="61" name="Google Shape;266;p29"/>
          <p:cNvSpPr txBox="1">
            <a:spLocks/>
          </p:cNvSpPr>
          <p:nvPr/>
        </p:nvSpPr>
        <p:spPr>
          <a:xfrm>
            <a:off x="3263287" y="1820850"/>
            <a:ext cx="2600525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Duong Phuong Thao </a:t>
            </a:r>
          </a:p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(20226001)</a:t>
            </a:r>
          </a:p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Develop stock volume predicting model and cross examine results</a:t>
            </a:r>
          </a:p>
          <a:p>
            <a:r>
              <a:rPr lang="en-US" sz="1800" b="1" dirty="0">
                <a:solidFill>
                  <a:schemeClr val="tx1"/>
                </a:solidFill>
                <a:latin typeface="Raleway" charset="0"/>
              </a:rPr>
              <a:t>Compute model evaluation metrics and visual results</a:t>
            </a:r>
          </a:p>
        </p:txBody>
      </p:sp>
      <p:sp>
        <p:nvSpPr>
          <p:cNvPr id="62" name="Google Shape;267;p29"/>
          <p:cNvSpPr txBox="1">
            <a:spLocks/>
          </p:cNvSpPr>
          <p:nvPr/>
        </p:nvSpPr>
        <p:spPr>
          <a:xfrm>
            <a:off x="5962563" y="18208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Vu Ngoc Dung (20226032)</a:t>
            </a: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- Review Thao’s code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9712" y="990600"/>
            <a:ext cx="2784888" cy="37855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Google Shape;255;p29"/>
          <p:cNvSpPr txBox="1">
            <a:spLocks/>
          </p:cNvSpPr>
          <p:nvPr/>
        </p:nvSpPr>
        <p:spPr>
          <a:xfrm>
            <a:off x="2874600" y="209550"/>
            <a:ext cx="3394800" cy="572700"/>
          </a:xfrm>
          <a:prstGeom prst="round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>
                <a:solidFill>
                  <a:schemeClr val="tx1"/>
                </a:solidFill>
                <a:latin typeface="Raleway" charset="0"/>
              </a:rPr>
              <a:t>GROUP MEMBER</a:t>
            </a:r>
          </a:p>
        </p:txBody>
      </p:sp>
      <p:sp>
        <p:nvSpPr>
          <p:cNvPr id="51" name="Google Shape;256;p29"/>
          <p:cNvSpPr txBox="1">
            <a:spLocks/>
          </p:cNvSpPr>
          <p:nvPr/>
        </p:nvSpPr>
        <p:spPr>
          <a:xfrm>
            <a:off x="-8195087" y="13129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01</a:t>
            </a:r>
          </a:p>
        </p:txBody>
      </p:sp>
      <p:sp>
        <p:nvSpPr>
          <p:cNvPr id="52" name="Google Shape;257;p29"/>
          <p:cNvSpPr txBox="1">
            <a:spLocks/>
          </p:cNvSpPr>
          <p:nvPr/>
        </p:nvSpPr>
        <p:spPr>
          <a:xfrm>
            <a:off x="335413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04</a:t>
            </a:r>
          </a:p>
        </p:txBody>
      </p:sp>
      <p:sp>
        <p:nvSpPr>
          <p:cNvPr id="53" name="Google Shape;258;p29"/>
          <p:cNvSpPr txBox="1">
            <a:spLocks/>
          </p:cNvSpPr>
          <p:nvPr/>
        </p:nvSpPr>
        <p:spPr>
          <a:xfrm>
            <a:off x="-5495812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02</a:t>
            </a:r>
          </a:p>
        </p:txBody>
      </p:sp>
      <p:sp>
        <p:nvSpPr>
          <p:cNvPr id="55" name="Google Shape;260;p29"/>
          <p:cNvSpPr txBox="1">
            <a:spLocks/>
          </p:cNvSpPr>
          <p:nvPr/>
        </p:nvSpPr>
        <p:spPr>
          <a:xfrm>
            <a:off x="-2796537" y="1312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>
                <a:solidFill>
                  <a:schemeClr val="tx1"/>
                </a:solidFill>
                <a:latin typeface="Raleway" charset="0"/>
              </a:rPr>
              <a:t>03</a:t>
            </a:r>
          </a:p>
        </p:txBody>
      </p:sp>
      <p:sp>
        <p:nvSpPr>
          <p:cNvPr id="57" name="Google Shape;262;p29"/>
          <p:cNvSpPr txBox="1">
            <a:spLocks/>
          </p:cNvSpPr>
          <p:nvPr/>
        </p:nvSpPr>
        <p:spPr>
          <a:xfrm>
            <a:off x="-8195088" y="1820783"/>
            <a:ext cx="254328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Dinh Ngoc Lap Thanh </a:t>
            </a:r>
          </a:p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(20226000)</a:t>
            </a:r>
          </a:p>
        </p:txBody>
      </p:sp>
      <p:sp>
        <p:nvSpPr>
          <p:cNvPr id="58" name="Google Shape;263;p29"/>
          <p:cNvSpPr txBox="1">
            <a:spLocks/>
          </p:cNvSpPr>
          <p:nvPr/>
        </p:nvSpPr>
        <p:spPr>
          <a:xfrm>
            <a:off x="-5495812" y="182078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Nguyen Duc Anh (20226009)</a:t>
            </a:r>
          </a:p>
        </p:txBody>
      </p:sp>
      <p:sp>
        <p:nvSpPr>
          <p:cNvPr id="59" name="Google Shape;264;p29"/>
          <p:cNvSpPr txBox="1">
            <a:spLocks/>
          </p:cNvSpPr>
          <p:nvPr/>
        </p:nvSpPr>
        <p:spPr>
          <a:xfrm>
            <a:off x="-2796537" y="1820783"/>
            <a:ext cx="272065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Trinh Thi Thuy Duong </a:t>
            </a:r>
          </a:p>
          <a:p>
            <a:r>
              <a:rPr lang="en-US" sz="1800" b="1">
                <a:solidFill>
                  <a:schemeClr val="accent3"/>
                </a:solidFill>
                <a:latin typeface="Raleway" charset="0"/>
              </a:rPr>
              <a:t>(20226034)</a:t>
            </a:r>
          </a:p>
        </p:txBody>
      </p:sp>
      <p:sp>
        <p:nvSpPr>
          <p:cNvPr id="60" name="Google Shape;265;p29"/>
          <p:cNvSpPr txBox="1">
            <a:spLocks/>
          </p:cNvSpPr>
          <p:nvPr/>
        </p:nvSpPr>
        <p:spPr>
          <a:xfrm>
            <a:off x="335412" y="1820850"/>
            <a:ext cx="2539187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Doan Thi Thu Quyen (20226063)</a:t>
            </a:r>
          </a:p>
          <a:p>
            <a:endParaRPr lang="en-US" sz="1800" b="1">
              <a:solidFill>
                <a:schemeClr val="tx1"/>
              </a:solidFill>
              <a:latin typeface="Raleway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Raleway" charset="0"/>
              </a:rPr>
              <a:t>Compute model evaluation metrics and design visual summaries of model results</a:t>
            </a:r>
          </a:p>
        </p:txBody>
      </p:sp>
    </p:spTree>
    <p:extLst>
      <p:ext uri="{BB962C8B-B14F-4D97-AF65-F5344CB8AC3E}">
        <p14:creationId xmlns:p14="http://schemas.microsoft.com/office/powerpoint/2010/main" val="272510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ock Market Quotes App Pitch Deck by Slidesgo">
  <a:themeElements>
    <a:clrScheme name="Simple Light">
      <a:dk1>
        <a:srgbClr val="192559"/>
      </a:dk1>
      <a:lt1>
        <a:srgbClr val="454DE1"/>
      </a:lt1>
      <a:dk2>
        <a:srgbClr val="5FD3F6"/>
      </a:dk2>
      <a:lt2>
        <a:srgbClr val="FBDE56"/>
      </a:lt2>
      <a:accent1>
        <a:srgbClr val="E7449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shit</Template>
  <TotalTime>111</TotalTime>
  <Words>1480</Words>
  <Application>Microsoft Office PowerPoint</Application>
  <PresentationFormat>On-screen Show (16:9)</PresentationFormat>
  <Paragraphs>293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Raleway</vt:lpstr>
      <vt:lpstr>Rubik</vt:lpstr>
      <vt:lpstr>Cambria Math</vt:lpstr>
      <vt:lpstr>Times New Roman</vt:lpstr>
      <vt:lpstr>Nunito Light</vt:lpstr>
      <vt:lpstr>Calibri</vt:lpstr>
      <vt:lpstr>Arial</vt:lpstr>
      <vt:lpstr>Stock Market Quotes App Pitch Deck by Slidesgo</vt:lpstr>
      <vt:lpstr>Stock Price Prediction Using Linear Regression</vt:lpstr>
      <vt:lpstr>Table content</vt:lpstr>
      <vt:lpstr>Table content</vt:lpstr>
      <vt:lpstr>Group  Member &amp; 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EVALUATED LINEAR REGRESSION</vt:lpstr>
      <vt:lpstr>1.  Stock price prediction model</vt:lpstr>
      <vt:lpstr>Algorithm  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&amp; Analyzation</vt:lpstr>
      <vt:lpstr>Claim</vt:lpstr>
      <vt:lpstr>Model Results</vt:lpstr>
      <vt:lpstr>Model Results</vt:lpstr>
      <vt:lpstr>Evaluation metrics &amp;  model comparison</vt:lpstr>
      <vt:lpstr>PowerPoint Presentation</vt:lpstr>
      <vt:lpstr>PowerPoint Presentation</vt:lpstr>
      <vt:lpstr>2.  Stock volume prediction model</vt:lpstr>
      <vt:lpstr>Algorithm  detail</vt:lpstr>
      <vt:lpstr>PowerPoint Presentation</vt:lpstr>
      <vt:lpstr>PowerPoint Presentation</vt:lpstr>
      <vt:lpstr>PowerPoint Presentation</vt:lpstr>
      <vt:lpstr>PowerPoint Presentation</vt:lpstr>
      <vt:lpstr>Result &amp; Analyzation</vt:lpstr>
      <vt:lpstr>Claim</vt:lpstr>
      <vt:lpstr>PowerPoint Presentation</vt:lpstr>
      <vt:lpstr>PowerPoint Presentation</vt:lpstr>
      <vt:lpstr>PowerPoint Presentation</vt:lpstr>
      <vt:lpstr>Evaluation metrics &amp;  model comparison</vt:lpstr>
      <vt:lpstr>Reference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Ngoc Lap Thanh 20226000</dc:creator>
  <cp:lastModifiedBy>Dinh Ngoc Lap Thanh 20226000</cp:lastModifiedBy>
  <cp:revision>11</cp:revision>
  <dcterms:created xsi:type="dcterms:W3CDTF">2024-06-03T02:09:09Z</dcterms:created>
  <dcterms:modified xsi:type="dcterms:W3CDTF">2024-06-03T09:17:42Z</dcterms:modified>
</cp:coreProperties>
</file>