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9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266BE-17C1-0016-1215-DD3E7D97D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03EE31-D6BA-D745-528A-72DD30FDC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0FEC2-89B7-8A7F-531D-CAD8A7D0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772E-1B65-4F89-BF13-6D1442253D60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425B1-8A94-3DFD-E5EF-26015D04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7FE75-7597-B388-41D1-E903CC0E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41C-83CE-48D0-ACF6-0AF54824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4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33FE6-5625-8FEB-D3B4-EF8AD5F8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F3185C-052D-8964-CDD0-89A6785BA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10F4D-8677-3C7E-0796-4665B6EA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772E-1B65-4F89-BF13-6D1442253D60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A881A-53EE-9F2F-24D6-07F4CD6A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71D7-8E07-E0D7-9D36-A55CCA50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41C-83CE-48D0-ACF6-0AF54824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4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91CD39-95C0-F553-8688-FBC3E74D8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BD7B51-30D2-6A7B-D32B-59D6AE7EC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0E676-E109-ABDD-7285-F1D1DD01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772E-1B65-4F89-BF13-6D1442253D60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C284A-5EA7-F484-5E68-8980EF3E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B56DE-BF3D-BE43-3860-93E54500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41C-83CE-48D0-ACF6-0AF54824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3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27EEC-AA98-E584-7FE6-93B9F8AE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407F5-AB2F-FD20-8A4C-3BC138D53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A7674-1BAE-6248-722F-EC9CD0A5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772E-1B65-4F89-BF13-6D1442253D60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D4EB7-CFAE-71E7-C457-E2E1A2EF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19E99-88C7-C3F9-F257-EC6EEDC6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41C-83CE-48D0-ACF6-0AF54824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8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777E1-AC09-B701-C71D-44FB322D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FB8504-B91F-ED37-E328-83CBE046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DBDE3-91AA-6F11-2F36-0674571D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772E-1B65-4F89-BF13-6D1442253D60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A640E-0F98-0CE8-846D-3B64E818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28547-6FB7-3495-C20A-085A0992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41C-83CE-48D0-ACF6-0AF54824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7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C094B-7188-391E-9F13-29A4936A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CB67D-7B5A-4AD4-FB8A-7C9DA7E18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6628BD-4B9B-5B91-D280-7BD4E3652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C3D035-5D2B-6A03-B455-AE13B409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772E-1B65-4F89-BF13-6D1442253D60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2275FE-36CE-B300-5FAF-085C3335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CE25C-BAE6-C9E6-D898-D17F294E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41C-83CE-48D0-ACF6-0AF54824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9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1754A-7CBC-45BA-1E0D-DBCD17AE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A2CA2-1825-F946-C79C-D41358476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B0B117-BDB0-9531-7C61-6E283A47A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70774B-07F7-3EC1-A94D-980B5CC55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31FADA-67F0-8C52-9C69-2655EE05C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421C1C-24F8-745D-1283-BF24C388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772E-1B65-4F89-BF13-6D1442253D60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F15B50-4752-E92F-7DC7-1A857E91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365D10-2CA3-D1C7-4743-E634DF7B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41C-83CE-48D0-ACF6-0AF54824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1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94DFE-12D8-BBBA-3F73-A0D8CCB6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E1B144-FE41-8056-6F83-9951434E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772E-1B65-4F89-BF13-6D1442253D60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CC9338-B15D-2E62-4860-D76F5041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E0AA29-402D-9621-61E9-6BBDFF55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41C-83CE-48D0-ACF6-0AF54824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97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37AEDB-9F58-BCE6-D755-32990837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772E-1B65-4F89-BF13-6D1442253D60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6FB4E9-9868-BC3A-2488-D739D327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E8D9D8-B0D9-4646-BB6F-9D781C6D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41C-83CE-48D0-ACF6-0AF54824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2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EB003-1CEC-1177-2FEA-EFA474D2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C568C-631D-0423-3397-31C44CC6F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838E0D-F7C6-C733-6121-4B7AA3427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16C7BC-EE68-18CC-56A5-60195141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772E-1B65-4F89-BF13-6D1442253D60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90B37-0CBC-DF01-8C1B-C3EC2798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C3E3E-43E5-5AA4-461C-F99B23D9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41C-83CE-48D0-ACF6-0AF54824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2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D005C-37F5-DE22-FC46-C3DF7A91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2FC418-5C57-090C-953B-BB24A3024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5326E5-F5BA-7812-0703-A2F843BDE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1D66E-EF19-CBAC-25E9-A7140D6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772E-1B65-4F89-BF13-6D1442253D60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FE5E7-1CCD-85A8-A73B-8B20EE76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0F2A4-F1C6-0312-D70A-2C4B720A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641C-83CE-48D0-ACF6-0AF54824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099841-4A1E-0969-9D67-943EB846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4CB82-0576-FAEF-B897-ADAC89AF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3F8DE-654A-0EF9-7014-679843A8D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ED772E-1B65-4F89-BF13-6D1442253D60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76AC0-6A84-EC32-EF48-7EE1C2D5D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7B163-92DF-EF9E-D6D0-9A0150556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A641C-83CE-48D0-ACF6-0AF548249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1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0A42FEA-5068-DCA6-7C53-789894A3562E}"/>
              </a:ext>
            </a:extLst>
          </p:cNvPr>
          <p:cNvCxnSpPr/>
          <p:nvPr/>
        </p:nvCxnSpPr>
        <p:spPr>
          <a:xfrm>
            <a:off x="8654902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E5DE0F-6D20-6500-4CA7-963BE04B1520}"/>
              </a:ext>
            </a:extLst>
          </p:cNvPr>
          <p:cNvSpPr/>
          <p:nvPr/>
        </p:nvSpPr>
        <p:spPr>
          <a:xfrm>
            <a:off x="3452037" y="180754"/>
            <a:ext cx="1630325" cy="308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3"/>
                </a:solidFill>
              </a:rPr>
              <a:t>MainInterface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6C2546-379A-7668-15DB-47F3E87F77A1}"/>
              </a:ext>
            </a:extLst>
          </p:cNvPr>
          <p:cNvSpPr/>
          <p:nvPr/>
        </p:nvSpPr>
        <p:spPr>
          <a:xfrm>
            <a:off x="1397045" y="740525"/>
            <a:ext cx="2434853" cy="26884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3"/>
                </a:solidFill>
              </a:rPr>
              <a:t>MainViewInterface</a:t>
            </a:r>
            <a:endParaRPr lang="en-US" altLang="ko-KR" dirty="0">
              <a:solidFill>
                <a:schemeClr val="accent3"/>
              </a:solidFill>
            </a:endParaRPr>
          </a:p>
          <a:p>
            <a:pPr algn="ctr"/>
            <a:endParaRPr lang="en-US" altLang="ko-KR" dirty="0">
              <a:solidFill>
                <a:schemeClr val="accent3"/>
              </a:solidFill>
            </a:endParaRPr>
          </a:p>
          <a:p>
            <a:pPr algn="ctr"/>
            <a:r>
              <a:rPr lang="en-US" altLang="ko-KR" dirty="0" err="1"/>
              <a:t>showText</a:t>
            </a:r>
            <a:r>
              <a:rPr lang="en-US" altLang="ko-KR" dirty="0"/>
              <a:t>(String)</a:t>
            </a:r>
          </a:p>
          <a:p>
            <a:pPr algn="ctr"/>
            <a:r>
              <a:rPr lang="en-US" altLang="ko-KR" dirty="0" err="1"/>
              <a:t>getText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showResult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getResult</a:t>
            </a:r>
            <a:r>
              <a:rPr lang="en-US" altLang="ko-KR" dirty="0"/>
              <a:t>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89C36C-A70E-55E1-7203-AF350D3A88DC}"/>
              </a:ext>
            </a:extLst>
          </p:cNvPr>
          <p:cNvSpPr/>
          <p:nvPr/>
        </p:nvSpPr>
        <p:spPr>
          <a:xfrm>
            <a:off x="4472470" y="712381"/>
            <a:ext cx="3820630" cy="29677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3"/>
                </a:solidFill>
              </a:rPr>
              <a:t>MainPresenterInterface</a:t>
            </a:r>
            <a:endParaRPr lang="en-US" altLang="ko-KR" dirty="0">
              <a:solidFill>
                <a:schemeClr val="accent3"/>
              </a:solidFill>
            </a:endParaRPr>
          </a:p>
          <a:p>
            <a:pPr algn="ctr"/>
            <a:endParaRPr lang="en-US" altLang="ko-KR" dirty="0">
              <a:solidFill>
                <a:schemeClr val="accent3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saveButtonClicked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openButtonClicked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clearButtonClicked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compileButtonClicked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deleteButtonClicked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errorSaveButtonClicked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B8653-8BE5-5C94-9AF8-F2A97D9F2B41}"/>
              </a:ext>
            </a:extLst>
          </p:cNvPr>
          <p:cNvSpPr txBox="1"/>
          <p:nvPr/>
        </p:nvSpPr>
        <p:spPr>
          <a:xfrm>
            <a:off x="8654902" y="85060"/>
            <a:ext cx="353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버튼 존재</a:t>
            </a:r>
            <a:endParaRPr lang="en-US" altLang="ko-KR" dirty="0"/>
          </a:p>
          <a:p>
            <a:pPr algn="ctr"/>
            <a:r>
              <a:rPr lang="ko-KR" altLang="en-US" dirty="0"/>
              <a:t>버튼 눌렀을 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8B8335-814D-E186-5B8F-123080F63BAD}"/>
              </a:ext>
            </a:extLst>
          </p:cNvPr>
          <p:cNvSpPr/>
          <p:nvPr/>
        </p:nvSpPr>
        <p:spPr>
          <a:xfrm>
            <a:off x="4924458" y="3942968"/>
            <a:ext cx="3491527" cy="1828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MainPresenter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F951A54-3409-D317-E90B-95ABFFC3D5CE}"/>
              </a:ext>
            </a:extLst>
          </p:cNvPr>
          <p:cNvGrpSpPr/>
          <p:nvPr/>
        </p:nvGrpSpPr>
        <p:grpSpPr>
          <a:xfrm>
            <a:off x="424163" y="3942968"/>
            <a:ext cx="4380615" cy="2234549"/>
            <a:chOff x="595422" y="4272577"/>
            <a:chExt cx="4380615" cy="22345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C481034-D77B-E301-2C80-AF2C38183B88}"/>
                </a:ext>
              </a:extLst>
            </p:cNvPr>
            <p:cNvSpPr/>
            <p:nvPr/>
          </p:nvSpPr>
          <p:spPr>
            <a:xfrm>
              <a:off x="595422" y="4272577"/>
              <a:ext cx="4380615" cy="223454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accent1"/>
                  </a:solidFill>
                </a:rPr>
                <a:t>MainPanel</a:t>
              </a:r>
              <a:endParaRPr lang="en-US" altLang="ko-KR" dirty="0">
                <a:solidFill>
                  <a:schemeClr val="accent1"/>
                </a:solidFill>
              </a:endParaRPr>
            </a:p>
            <a:p>
              <a:pPr algn="ctr"/>
              <a:endParaRPr lang="en-US" altLang="ko-KR" dirty="0">
                <a:solidFill>
                  <a:schemeClr val="accent1"/>
                </a:solidFill>
              </a:endParaRPr>
            </a:p>
            <a:p>
              <a:pPr algn="ctr"/>
              <a:endParaRPr lang="en-US" altLang="ko-KR" dirty="0">
                <a:solidFill>
                  <a:schemeClr val="accent1"/>
                </a:solidFill>
              </a:endParaRPr>
            </a:p>
            <a:p>
              <a:pPr algn="ctr"/>
              <a:endParaRPr lang="en-US" altLang="ko-KR" dirty="0">
                <a:solidFill>
                  <a:schemeClr val="accent1"/>
                </a:solidFill>
              </a:endParaRPr>
            </a:p>
            <a:p>
              <a:pPr algn="ctr"/>
              <a:endParaRPr lang="en-US" altLang="ko-KR" dirty="0">
                <a:solidFill>
                  <a:schemeClr val="accent1"/>
                </a:solidFill>
              </a:endParaRPr>
            </a:p>
            <a:p>
              <a:pPr algn="ctr"/>
              <a:endParaRPr lang="en-US" altLang="ko-KR" dirty="0">
                <a:solidFill>
                  <a:schemeClr val="accent1"/>
                </a:solidFill>
              </a:endParaRPr>
            </a:p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0CA902A-53D0-72D5-D0E1-B8D22DC76D4E}"/>
                </a:ext>
              </a:extLst>
            </p:cNvPr>
            <p:cNvSpPr/>
            <p:nvPr/>
          </p:nvSpPr>
          <p:spPr>
            <a:xfrm>
              <a:off x="765248" y="4907252"/>
              <a:ext cx="1849223" cy="133970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accent1"/>
                  </a:solidFill>
                </a:rPr>
                <a:t>TextEditorView</a:t>
              </a:r>
              <a:endParaRPr lang="en-US" altLang="ko-KR" dirty="0">
                <a:solidFill>
                  <a:schemeClr val="accent1"/>
                </a:solidFill>
              </a:endParaRPr>
            </a:p>
            <a:p>
              <a:pPr algn="ctr"/>
              <a:endParaRPr lang="en-US" altLang="ko-KR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textArea</a:t>
              </a:r>
              <a:r>
                <a:rPr lang="en-US" altLang="ko-KR" sz="1400" dirty="0">
                  <a:solidFill>
                    <a:schemeClr val="tx1"/>
                  </a:solidFill>
                </a:rPr>
                <a:t> :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JTextArea</a:t>
              </a:r>
              <a:endParaRPr lang="en-US" altLang="ko-KR" dirty="0">
                <a:solidFill>
                  <a:schemeClr val="accent1"/>
                </a:solidFill>
              </a:endParaRPr>
            </a:p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4B5424B-1097-222F-8D70-D2A66BE48541}"/>
                </a:ext>
              </a:extLst>
            </p:cNvPr>
            <p:cNvSpPr/>
            <p:nvPr/>
          </p:nvSpPr>
          <p:spPr>
            <a:xfrm>
              <a:off x="2876528" y="4904582"/>
              <a:ext cx="1910740" cy="133970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accent1"/>
                  </a:solidFill>
                </a:rPr>
                <a:t>ResultView</a:t>
              </a:r>
              <a:endParaRPr lang="en-US" altLang="ko-KR" dirty="0">
                <a:solidFill>
                  <a:schemeClr val="accent1"/>
                </a:solidFill>
              </a:endParaRPr>
            </a:p>
            <a:p>
              <a:pPr algn="ctr"/>
              <a:endParaRPr lang="en-US" altLang="ko-KR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resultArea</a:t>
              </a:r>
              <a:r>
                <a:rPr lang="en-US" altLang="ko-KR" sz="1400" dirty="0">
                  <a:solidFill>
                    <a:schemeClr val="tx1"/>
                  </a:solidFill>
                </a:rPr>
                <a:t> :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JTextArea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7AAAE1-A7EB-46ED-5281-F26A7088CE4B}"/>
              </a:ext>
            </a:extLst>
          </p:cNvPr>
          <p:cNvSpPr/>
          <p:nvPr/>
        </p:nvSpPr>
        <p:spPr>
          <a:xfrm>
            <a:off x="5281048" y="4666837"/>
            <a:ext cx="2778346" cy="786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ButtonPanelEventListner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sz="1000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actionPerformed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8227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C07CC-4007-C4F4-5FFF-1D25B9AE5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B86112-F411-0EA1-13F8-09D95C9DF11E}"/>
              </a:ext>
            </a:extLst>
          </p:cNvPr>
          <p:cNvSpPr/>
          <p:nvPr/>
        </p:nvSpPr>
        <p:spPr>
          <a:xfrm>
            <a:off x="595422" y="3302039"/>
            <a:ext cx="4380615" cy="32050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MainPanel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D27C4D-167E-7D03-7B57-D12D2B1E4EA4}"/>
              </a:ext>
            </a:extLst>
          </p:cNvPr>
          <p:cNvCxnSpPr/>
          <p:nvPr/>
        </p:nvCxnSpPr>
        <p:spPr>
          <a:xfrm>
            <a:off x="8654902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BC8618-90B2-C59E-0158-E1A5F01D7B6B}"/>
              </a:ext>
            </a:extLst>
          </p:cNvPr>
          <p:cNvSpPr/>
          <p:nvPr/>
        </p:nvSpPr>
        <p:spPr>
          <a:xfrm>
            <a:off x="3452037" y="180754"/>
            <a:ext cx="1630325" cy="308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3"/>
                </a:solidFill>
              </a:rPr>
              <a:t>SideInterface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5D0ED2-3E5A-C66F-D6E0-1EC6C6457611}"/>
              </a:ext>
            </a:extLst>
          </p:cNvPr>
          <p:cNvSpPr/>
          <p:nvPr/>
        </p:nvSpPr>
        <p:spPr>
          <a:xfrm>
            <a:off x="1378606" y="620693"/>
            <a:ext cx="2434853" cy="21615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3"/>
                </a:solidFill>
              </a:rPr>
              <a:t>SideViewInterface</a:t>
            </a:r>
            <a:endParaRPr lang="en-US" altLang="ko-KR" dirty="0">
              <a:solidFill>
                <a:schemeClr val="accent3"/>
              </a:solidFill>
            </a:endParaRPr>
          </a:p>
          <a:p>
            <a:pPr algn="ctr"/>
            <a:endParaRPr lang="en-US" altLang="ko-KR" dirty="0">
              <a:solidFill>
                <a:schemeClr val="accent3"/>
              </a:solidFill>
            </a:endParaRPr>
          </a:p>
          <a:p>
            <a:pPr algn="ctr"/>
            <a:r>
              <a:rPr lang="en-US" altLang="ko-KR" dirty="0" err="1"/>
              <a:t>showText</a:t>
            </a:r>
            <a:r>
              <a:rPr lang="en-US" altLang="ko-KR" dirty="0"/>
              <a:t>(String)</a:t>
            </a:r>
          </a:p>
          <a:p>
            <a:pPr algn="ctr"/>
            <a:r>
              <a:rPr lang="en-US" altLang="ko-KR" dirty="0"/>
              <a:t>cleartext()</a:t>
            </a:r>
          </a:p>
          <a:p>
            <a:pPr algn="ctr"/>
            <a:r>
              <a:rPr lang="en-US" altLang="ko-KR" dirty="0" err="1"/>
              <a:t>swapText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showResult</a:t>
            </a:r>
            <a:r>
              <a:rPr lang="en-US" altLang="ko-KR" dirty="0"/>
              <a:t>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A407F7-F291-4F74-47C2-B661E30159E2}"/>
              </a:ext>
            </a:extLst>
          </p:cNvPr>
          <p:cNvSpPr/>
          <p:nvPr/>
        </p:nvSpPr>
        <p:spPr>
          <a:xfrm>
            <a:off x="4382302" y="619472"/>
            <a:ext cx="2931968" cy="21615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3"/>
                </a:solidFill>
              </a:rPr>
              <a:t>SidePresenterInterface</a:t>
            </a:r>
            <a:endParaRPr lang="en-US" altLang="ko-KR" dirty="0">
              <a:solidFill>
                <a:schemeClr val="accent3"/>
              </a:solidFill>
            </a:endParaRPr>
          </a:p>
          <a:p>
            <a:pPr algn="ctr"/>
            <a:endParaRPr lang="en-US" altLang="ko-KR" dirty="0">
              <a:solidFill>
                <a:schemeClr val="accent3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saveButtonClicked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openButtonClicked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clearButtonClicked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compileButtonClicked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deleteButtonClicked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D64859-E5C6-313C-4673-013DBD6A56A6}"/>
              </a:ext>
            </a:extLst>
          </p:cNvPr>
          <p:cNvSpPr txBox="1"/>
          <p:nvPr/>
        </p:nvSpPr>
        <p:spPr>
          <a:xfrm>
            <a:off x="8654902" y="85060"/>
            <a:ext cx="353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존재</a:t>
            </a:r>
            <a:endParaRPr lang="en-US" altLang="ko-KR" dirty="0"/>
          </a:p>
          <a:p>
            <a:r>
              <a:rPr lang="ko-KR" altLang="en-US" dirty="0"/>
              <a:t>버튼 눌렀을 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CB3329-5A59-634C-0E5A-BBF1BF12D115}"/>
              </a:ext>
            </a:extLst>
          </p:cNvPr>
          <p:cNvSpPr/>
          <p:nvPr/>
        </p:nvSpPr>
        <p:spPr>
          <a:xfrm>
            <a:off x="5598972" y="3303601"/>
            <a:ext cx="2120264" cy="5772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MainPresenter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126143-35EA-6DEF-4551-6FA57273D62F}"/>
              </a:ext>
            </a:extLst>
          </p:cNvPr>
          <p:cNvSpPr/>
          <p:nvPr/>
        </p:nvSpPr>
        <p:spPr>
          <a:xfrm>
            <a:off x="810222" y="4051006"/>
            <a:ext cx="1849223" cy="133970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TextEditorView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textArea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en-US" altLang="ko-KR" sz="1400" dirty="0" err="1">
                <a:solidFill>
                  <a:schemeClr val="tx1"/>
                </a:solidFill>
              </a:rPr>
              <a:t>JTextArea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4A9114-08F7-C98C-7FA0-3312C7953C22}"/>
              </a:ext>
            </a:extLst>
          </p:cNvPr>
          <p:cNvSpPr/>
          <p:nvPr/>
        </p:nvSpPr>
        <p:spPr>
          <a:xfrm>
            <a:off x="2876528" y="4051005"/>
            <a:ext cx="1910740" cy="13397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ResultView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resultArea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en-US" altLang="ko-KR" sz="1400" dirty="0" err="1">
                <a:solidFill>
                  <a:schemeClr val="tx1"/>
                </a:solidFill>
              </a:rPr>
              <a:t>JTextArea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9F3817-C6A6-F589-9346-4FA3C07C7BB3}"/>
              </a:ext>
            </a:extLst>
          </p:cNvPr>
          <p:cNvSpPr/>
          <p:nvPr/>
        </p:nvSpPr>
        <p:spPr>
          <a:xfrm>
            <a:off x="810222" y="5518298"/>
            <a:ext cx="3977046" cy="786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ButtonPanelEventListner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sz="1000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actionPerformed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5211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33F5E-BC73-BFDD-3F57-C13B71D47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8CA9BB-CCEB-82C1-CAF1-440975F0D8DF}"/>
              </a:ext>
            </a:extLst>
          </p:cNvPr>
          <p:cNvSpPr/>
          <p:nvPr/>
        </p:nvSpPr>
        <p:spPr>
          <a:xfrm>
            <a:off x="595422" y="3302039"/>
            <a:ext cx="4380615" cy="32050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MainPanel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208284-7EBC-0A15-DF74-DBD55B5FFB85}"/>
              </a:ext>
            </a:extLst>
          </p:cNvPr>
          <p:cNvCxnSpPr/>
          <p:nvPr/>
        </p:nvCxnSpPr>
        <p:spPr>
          <a:xfrm>
            <a:off x="8654902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DD422C-3001-CEB3-B7B3-3D7FCB652DAD}"/>
              </a:ext>
            </a:extLst>
          </p:cNvPr>
          <p:cNvSpPr/>
          <p:nvPr/>
        </p:nvSpPr>
        <p:spPr>
          <a:xfrm>
            <a:off x="2997215" y="180754"/>
            <a:ext cx="2085148" cy="308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3"/>
                </a:solidFill>
              </a:rPr>
              <a:t>DialogInterface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4DB990-AC12-EE42-8D79-A31656EFEB78}"/>
              </a:ext>
            </a:extLst>
          </p:cNvPr>
          <p:cNvSpPr/>
          <p:nvPr/>
        </p:nvSpPr>
        <p:spPr>
          <a:xfrm>
            <a:off x="1378606" y="620693"/>
            <a:ext cx="2434853" cy="21615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3"/>
                </a:solidFill>
              </a:rPr>
              <a:t>SideViewInterface</a:t>
            </a:r>
            <a:endParaRPr lang="en-US" altLang="ko-KR" dirty="0">
              <a:solidFill>
                <a:schemeClr val="accent3"/>
              </a:solidFill>
            </a:endParaRPr>
          </a:p>
          <a:p>
            <a:pPr algn="ctr"/>
            <a:endParaRPr lang="en-US" altLang="ko-KR" dirty="0">
              <a:solidFill>
                <a:schemeClr val="accent3"/>
              </a:solidFill>
            </a:endParaRPr>
          </a:p>
          <a:p>
            <a:pPr algn="ctr"/>
            <a:r>
              <a:rPr lang="en-US" altLang="ko-KR" dirty="0" err="1"/>
              <a:t>showText</a:t>
            </a:r>
            <a:r>
              <a:rPr lang="en-US" altLang="ko-KR" dirty="0"/>
              <a:t>(String)</a:t>
            </a:r>
          </a:p>
          <a:p>
            <a:pPr algn="ctr"/>
            <a:r>
              <a:rPr lang="en-US" altLang="ko-KR" dirty="0"/>
              <a:t>cleartext()</a:t>
            </a:r>
          </a:p>
          <a:p>
            <a:pPr algn="ctr"/>
            <a:r>
              <a:rPr lang="en-US" altLang="ko-KR" dirty="0" err="1"/>
              <a:t>swapText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showResult</a:t>
            </a:r>
            <a:r>
              <a:rPr lang="en-US" altLang="ko-KR" dirty="0"/>
              <a:t>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54A6A6-C186-4017-09CA-153AFE6808F2}"/>
              </a:ext>
            </a:extLst>
          </p:cNvPr>
          <p:cNvSpPr/>
          <p:nvPr/>
        </p:nvSpPr>
        <p:spPr>
          <a:xfrm>
            <a:off x="4382302" y="619472"/>
            <a:ext cx="2931968" cy="21615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3"/>
                </a:solidFill>
              </a:rPr>
              <a:t>SidePresenterInterface</a:t>
            </a:r>
            <a:endParaRPr lang="en-US" altLang="ko-KR" dirty="0">
              <a:solidFill>
                <a:schemeClr val="accent3"/>
              </a:solidFill>
            </a:endParaRPr>
          </a:p>
          <a:p>
            <a:pPr algn="ctr"/>
            <a:endParaRPr lang="en-US" altLang="ko-KR" dirty="0">
              <a:solidFill>
                <a:schemeClr val="accent3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saveButtonClicked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openButtonClicked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clearButtonClicked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compileButtonClicked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deleteButtonClicked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6C2DA-5CFA-C79F-ECC5-2375A99DE70D}"/>
              </a:ext>
            </a:extLst>
          </p:cNvPr>
          <p:cNvSpPr txBox="1"/>
          <p:nvPr/>
        </p:nvSpPr>
        <p:spPr>
          <a:xfrm>
            <a:off x="8654902" y="85060"/>
            <a:ext cx="353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존재</a:t>
            </a:r>
            <a:endParaRPr lang="en-US" altLang="ko-KR" dirty="0"/>
          </a:p>
          <a:p>
            <a:r>
              <a:rPr lang="ko-KR" altLang="en-US" dirty="0"/>
              <a:t>버튼 눌렀을 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C73158-40C4-5079-DE04-B48EEE17E6F1}"/>
              </a:ext>
            </a:extLst>
          </p:cNvPr>
          <p:cNvSpPr/>
          <p:nvPr/>
        </p:nvSpPr>
        <p:spPr>
          <a:xfrm>
            <a:off x="5598972" y="3303601"/>
            <a:ext cx="2120264" cy="5772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MainPresenter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9F7837-5E55-962C-B500-21936DF986B3}"/>
              </a:ext>
            </a:extLst>
          </p:cNvPr>
          <p:cNvSpPr/>
          <p:nvPr/>
        </p:nvSpPr>
        <p:spPr>
          <a:xfrm>
            <a:off x="810222" y="4051006"/>
            <a:ext cx="1849223" cy="133970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TextEditorView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textArea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en-US" altLang="ko-KR" sz="1400" dirty="0" err="1">
                <a:solidFill>
                  <a:schemeClr val="tx1"/>
                </a:solidFill>
              </a:rPr>
              <a:t>JTextArea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EC27E7-7395-5F4E-FD14-3CB0835CACAE}"/>
              </a:ext>
            </a:extLst>
          </p:cNvPr>
          <p:cNvSpPr/>
          <p:nvPr/>
        </p:nvSpPr>
        <p:spPr>
          <a:xfrm>
            <a:off x="2876528" y="4051005"/>
            <a:ext cx="1910740" cy="13397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ResultView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resultArea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en-US" altLang="ko-KR" sz="1400" dirty="0" err="1">
                <a:solidFill>
                  <a:schemeClr val="tx1"/>
                </a:solidFill>
              </a:rPr>
              <a:t>JTextArea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B5E5DE-8EA2-4924-0512-0CC5BB61AD9E}"/>
              </a:ext>
            </a:extLst>
          </p:cNvPr>
          <p:cNvSpPr/>
          <p:nvPr/>
        </p:nvSpPr>
        <p:spPr>
          <a:xfrm>
            <a:off x="810222" y="5518298"/>
            <a:ext cx="3977046" cy="786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</a:rPr>
              <a:t>ButtonPanelEventListner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endParaRPr lang="en-US" altLang="ko-KR" sz="1000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actionPerformed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956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B3B2DA-3804-F072-7D85-C4DBDCF8385D}"/>
              </a:ext>
            </a:extLst>
          </p:cNvPr>
          <p:cNvSpPr/>
          <p:nvPr/>
        </p:nvSpPr>
        <p:spPr>
          <a:xfrm>
            <a:off x="1358900" y="673100"/>
            <a:ext cx="8699500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74534F-4D04-C50E-C596-7CFCEF9419F0}"/>
              </a:ext>
            </a:extLst>
          </p:cNvPr>
          <p:cNvSpPr/>
          <p:nvPr/>
        </p:nvSpPr>
        <p:spPr>
          <a:xfrm>
            <a:off x="4978400" y="869950"/>
            <a:ext cx="4362450" cy="400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지금폰트크기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2C5C69-B9DD-FCB9-A434-C86D05211B1B}"/>
              </a:ext>
            </a:extLst>
          </p:cNvPr>
          <p:cNvSpPr/>
          <p:nvPr/>
        </p:nvSpPr>
        <p:spPr>
          <a:xfrm>
            <a:off x="3149600" y="869950"/>
            <a:ext cx="1606550" cy="400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저장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5912BD-75BF-BA09-91AB-01E603D1D397}"/>
              </a:ext>
            </a:extLst>
          </p:cNvPr>
          <p:cNvSpPr/>
          <p:nvPr/>
        </p:nvSpPr>
        <p:spPr>
          <a:xfrm>
            <a:off x="3130550" y="1444625"/>
            <a:ext cx="6210300" cy="1724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JDK</a:t>
            </a:r>
            <a:r>
              <a:rPr lang="ko-KR" altLang="en-US" dirty="0"/>
              <a:t> </a:t>
            </a:r>
            <a:r>
              <a:rPr lang="en-US" altLang="ko-KR" dirty="0"/>
              <a:t>LIST </a:t>
            </a:r>
            <a:r>
              <a:rPr lang="en-US" altLang="ko-KR" dirty="0" err="1"/>
              <a:t>scrollPane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1A6001-D451-4193-AD86-BE0B9815C8E3}"/>
              </a:ext>
            </a:extLst>
          </p:cNvPr>
          <p:cNvSpPr/>
          <p:nvPr/>
        </p:nvSpPr>
        <p:spPr>
          <a:xfrm>
            <a:off x="3130550" y="3343276"/>
            <a:ext cx="6210300" cy="346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지금 </a:t>
            </a:r>
            <a:r>
              <a:rPr lang="en-US" altLang="ko-KR" dirty="0"/>
              <a:t>JDK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B27B8B-EF51-200A-194C-9F2860C18043}"/>
              </a:ext>
            </a:extLst>
          </p:cNvPr>
          <p:cNvSpPr/>
          <p:nvPr/>
        </p:nvSpPr>
        <p:spPr>
          <a:xfrm>
            <a:off x="3149600" y="3863974"/>
            <a:ext cx="6191250" cy="1209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 </a:t>
            </a:r>
            <a:r>
              <a:rPr lang="ko-KR" altLang="en-US" dirty="0" err="1"/>
              <a:t>에디터랑</a:t>
            </a:r>
            <a:r>
              <a:rPr lang="ko-KR" altLang="en-US" dirty="0"/>
              <a:t> 결과화면 색상 버튼이나 리스트로 선택 가능하게</a:t>
            </a:r>
          </a:p>
        </p:txBody>
      </p:sp>
    </p:spTree>
    <p:extLst>
      <p:ext uri="{BB962C8B-B14F-4D97-AF65-F5344CB8AC3E}">
        <p14:creationId xmlns:p14="http://schemas.microsoft.com/office/powerpoint/2010/main" val="157289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141</Words>
  <Application>Microsoft Office PowerPoint</Application>
  <PresentationFormat>와이드스크린</PresentationFormat>
  <Paragraphs>110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조해천</dc:creator>
  <cp:lastModifiedBy>조해천</cp:lastModifiedBy>
  <cp:revision>22</cp:revision>
  <dcterms:created xsi:type="dcterms:W3CDTF">2024-11-14T06:59:40Z</dcterms:created>
  <dcterms:modified xsi:type="dcterms:W3CDTF">2024-11-14T17:57:30Z</dcterms:modified>
</cp:coreProperties>
</file>