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nva Sans Bold" panose="020B0803030501040103" pitchFamily="34" charset="0"/>
      <p:regular r:id="rId3"/>
      <p:bold r:id="rId4"/>
    </p:embeddedFont>
    <p:embeddedFont>
      <p:font typeface="Canva Sans Bold Italics" panose="020B0803030501040103" pitchFamily="34" charset="0"/>
      <p:regular r:id="rId5"/>
      <p:bold r:id="rId6"/>
      <p:italic r:id="rId7"/>
      <p:boldItalic r:id="rId8"/>
    </p:embeddedFont>
    <p:embeddedFont>
      <p:font typeface="Magnolia Script" panose="02000503070000020003" pitchFamily="2" charset="77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89" autoAdjust="0"/>
  </p:normalViewPr>
  <p:slideViewPr>
    <p:cSldViewPr>
      <p:cViewPr varScale="1">
        <p:scale>
          <a:sx n="80" d="100"/>
          <a:sy n="80" d="100"/>
        </p:scale>
        <p:origin x="8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04183" y="2617468"/>
            <a:ext cx="5652375" cy="2586244"/>
          </a:xfrm>
          <a:custGeom>
            <a:avLst/>
            <a:gdLst/>
            <a:ahLst/>
            <a:cxnLst/>
            <a:rect l="l" t="t" r="r" b="b"/>
            <a:pathLst>
              <a:path w="812800" h="371897">
                <a:moveTo>
                  <a:pt x="0" y="0"/>
                </a:moveTo>
                <a:lnTo>
                  <a:pt x="812800" y="0"/>
                </a:lnTo>
                <a:lnTo>
                  <a:pt x="812800" y="371897"/>
                </a:lnTo>
                <a:lnTo>
                  <a:pt x="0" y="371897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04183" y="5998096"/>
            <a:ext cx="2623185" cy="2652837"/>
          </a:xfrm>
          <a:custGeom>
            <a:avLst/>
            <a:gdLst/>
            <a:ahLst/>
            <a:cxnLst/>
            <a:rect l="l" t="t" r="r" b="b"/>
            <a:pathLst>
              <a:path w="670770" h="678353">
                <a:moveTo>
                  <a:pt x="0" y="0"/>
                </a:moveTo>
                <a:lnTo>
                  <a:pt x="670770" y="0"/>
                </a:lnTo>
                <a:lnTo>
                  <a:pt x="670770" y="678353"/>
                </a:lnTo>
                <a:lnTo>
                  <a:pt x="0" y="6783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733373" y="5998096"/>
            <a:ext cx="2623185" cy="2652837"/>
          </a:xfrm>
          <a:custGeom>
            <a:avLst/>
            <a:gdLst/>
            <a:ahLst/>
            <a:cxnLst/>
            <a:rect l="l" t="t" r="r" b="b"/>
            <a:pathLst>
              <a:path w="670770" h="678353">
                <a:moveTo>
                  <a:pt x="0" y="0"/>
                </a:moveTo>
                <a:lnTo>
                  <a:pt x="670770" y="0"/>
                </a:lnTo>
                <a:lnTo>
                  <a:pt x="670770" y="678353"/>
                </a:lnTo>
                <a:lnTo>
                  <a:pt x="0" y="6783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flipV="1">
            <a:off x="7034695" y="1910894"/>
            <a:ext cx="0" cy="7351444"/>
          </a:xfrm>
          <a:prstGeom prst="line">
            <a:avLst/>
          </a:prstGeom>
          <a:ln w="2857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647032" y="1849706"/>
            <a:ext cx="1723050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1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COLORS</a:t>
            </a:r>
          </a:p>
        </p:txBody>
      </p:sp>
      <p:sp>
        <p:nvSpPr>
          <p:cNvPr id="12" name="Freeform 12"/>
          <p:cNvSpPr/>
          <p:nvPr/>
        </p:nvSpPr>
        <p:spPr>
          <a:xfrm>
            <a:off x="7941332" y="2519939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376296" h="376296">
                <a:moveTo>
                  <a:pt x="188148" y="0"/>
                </a:moveTo>
                <a:cubicBezTo>
                  <a:pt x="84237" y="0"/>
                  <a:pt x="0" y="84237"/>
                  <a:pt x="0" y="188148"/>
                </a:cubicBezTo>
                <a:cubicBezTo>
                  <a:pt x="0" y="292059"/>
                  <a:pt x="84237" y="376296"/>
                  <a:pt x="188148" y="376296"/>
                </a:cubicBezTo>
                <a:cubicBezTo>
                  <a:pt x="292059" y="376296"/>
                  <a:pt x="376296" y="292059"/>
                  <a:pt x="376296" y="188148"/>
                </a:cubicBezTo>
                <a:cubicBezTo>
                  <a:pt x="376296" y="84237"/>
                  <a:pt x="292059" y="0"/>
                  <a:pt x="188148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7647032" y="4178630"/>
            <a:ext cx="1967186" cy="476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0"/>
              </a:lnSpc>
            </a:pPr>
            <a:r>
              <a:rPr lang="en-US" sz="1500" b="1" dirty="0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COLOR NAME</a:t>
            </a:r>
          </a:p>
          <a:p>
            <a:pPr algn="ctr">
              <a:lnSpc>
                <a:spcPts val="1890"/>
              </a:lnSpc>
            </a:pPr>
            <a:r>
              <a:rPr lang="en-US" sz="1500" b="1" dirty="0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#000000</a:t>
            </a:r>
          </a:p>
        </p:txBody>
      </p:sp>
      <p:sp>
        <p:nvSpPr>
          <p:cNvPr id="17" name="Freeform 17"/>
          <p:cNvSpPr/>
          <p:nvPr/>
        </p:nvSpPr>
        <p:spPr>
          <a:xfrm>
            <a:off x="9907156" y="2519939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376296" h="376296">
                <a:moveTo>
                  <a:pt x="188148" y="0"/>
                </a:moveTo>
                <a:cubicBezTo>
                  <a:pt x="84237" y="0"/>
                  <a:pt x="0" y="84237"/>
                  <a:pt x="0" y="188148"/>
                </a:cubicBezTo>
                <a:cubicBezTo>
                  <a:pt x="0" y="292059"/>
                  <a:pt x="84237" y="376296"/>
                  <a:pt x="188148" y="376296"/>
                </a:cubicBezTo>
                <a:cubicBezTo>
                  <a:pt x="292059" y="376296"/>
                  <a:pt x="376296" y="292059"/>
                  <a:pt x="376296" y="188148"/>
                </a:cubicBezTo>
                <a:cubicBezTo>
                  <a:pt x="376296" y="84237"/>
                  <a:pt x="292059" y="0"/>
                  <a:pt x="188148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9637938" y="4178630"/>
            <a:ext cx="1967186" cy="476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0"/>
              </a:lnSpc>
            </a:pPr>
            <a:r>
              <a:rPr lang="en-US" sz="1500" b="1" dirty="0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COLOR NAME</a:t>
            </a:r>
          </a:p>
          <a:p>
            <a:pPr algn="ctr">
              <a:lnSpc>
                <a:spcPts val="1890"/>
              </a:lnSpc>
            </a:pPr>
            <a:r>
              <a:rPr lang="en-US" sz="1500" b="1" dirty="0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#000000</a:t>
            </a:r>
          </a:p>
        </p:txBody>
      </p:sp>
      <p:sp>
        <p:nvSpPr>
          <p:cNvPr id="22" name="Freeform 22"/>
          <p:cNvSpPr/>
          <p:nvPr/>
        </p:nvSpPr>
        <p:spPr>
          <a:xfrm>
            <a:off x="11898061" y="2519939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376296" h="376296">
                <a:moveTo>
                  <a:pt x="188148" y="0"/>
                </a:moveTo>
                <a:cubicBezTo>
                  <a:pt x="84237" y="0"/>
                  <a:pt x="0" y="84237"/>
                  <a:pt x="0" y="188148"/>
                </a:cubicBezTo>
                <a:cubicBezTo>
                  <a:pt x="0" y="292059"/>
                  <a:pt x="84237" y="376296"/>
                  <a:pt x="188148" y="376296"/>
                </a:cubicBezTo>
                <a:cubicBezTo>
                  <a:pt x="292059" y="376296"/>
                  <a:pt x="376296" y="292059"/>
                  <a:pt x="376296" y="188148"/>
                </a:cubicBezTo>
                <a:cubicBezTo>
                  <a:pt x="376296" y="84237"/>
                  <a:pt x="292059" y="0"/>
                  <a:pt x="188148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1628843" y="4178630"/>
            <a:ext cx="1967186" cy="476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0"/>
              </a:lnSpc>
            </a:pPr>
            <a:r>
              <a:rPr lang="en-US" sz="1500" b="1" dirty="0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COLOR NAME</a:t>
            </a:r>
          </a:p>
          <a:p>
            <a:pPr algn="ctr">
              <a:lnSpc>
                <a:spcPts val="1890"/>
              </a:lnSpc>
            </a:pPr>
            <a:r>
              <a:rPr lang="en-US" sz="1500" b="1" dirty="0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#000000</a:t>
            </a:r>
          </a:p>
        </p:txBody>
      </p:sp>
      <p:sp>
        <p:nvSpPr>
          <p:cNvPr id="27" name="Freeform 27"/>
          <p:cNvSpPr/>
          <p:nvPr/>
        </p:nvSpPr>
        <p:spPr>
          <a:xfrm>
            <a:off x="13888966" y="2519939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376296" h="376296">
                <a:moveTo>
                  <a:pt x="188148" y="0"/>
                </a:moveTo>
                <a:cubicBezTo>
                  <a:pt x="84237" y="0"/>
                  <a:pt x="0" y="84237"/>
                  <a:pt x="0" y="188148"/>
                </a:cubicBezTo>
                <a:cubicBezTo>
                  <a:pt x="0" y="292059"/>
                  <a:pt x="84237" y="376296"/>
                  <a:pt x="188148" y="376296"/>
                </a:cubicBezTo>
                <a:cubicBezTo>
                  <a:pt x="292059" y="376296"/>
                  <a:pt x="376296" y="292059"/>
                  <a:pt x="376296" y="188148"/>
                </a:cubicBezTo>
                <a:cubicBezTo>
                  <a:pt x="376296" y="84237"/>
                  <a:pt x="292059" y="0"/>
                  <a:pt x="188148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13619748" y="4178630"/>
            <a:ext cx="1967186" cy="476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0"/>
              </a:lnSpc>
            </a:pPr>
            <a:r>
              <a:rPr lang="en-US" sz="1500" b="1" dirty="0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COLOR NAME</a:t>
            </a:r>
          </a:p>
          <a:p>
            <a:pPr algn="ctr">
              <a:lnSpc>
                <a:spcPts val="1890"/>
              </a:lnSpc>
            </a:pPr>
            <a:r>
              <a:rPr lang="en-US" sz="1500" b="1" dirty="0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#000000</a:t>
            </a:r>
          </a:p>
        </p:txBody>
      </p:sp>
      <p:sp>
        <p:nvSpPr>
          <p:cNvPr id="32" name="Freeform 32"/>
          <p:cNvSpPr/>
          <p:nvPr/>
        </p:nvSpPr>
        <p:spPr>
          <a:xfrm>
            <a:off x="15879872" y="2519939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376296" h="376296">
                <a:moveTo>
                  <a:pt x="188148" y="0"/>
                </a:moveTo>
                <a:cubicBezTo>
                  <a:pt x="84237" y="0"/>
                  <a:pt x="0" y="84237"/>
                  <a:pt x="0" y="188148"/>
                </a:cubicBezTo>
                <a:cubicBezTo>
                  <a:pt x="0" y="292059"/>
                  <a:pt x="84237" y="376296"/>
                  <a:pt x="188148" y="376296"/>
                </a:cubicBezTo>
                <a:cubicBezTo>
                  <a:pt x="292059" y="376296"/>
                  <a:pt x="376296" y="292059"/>
                  <a:pt x="376296" y="188148"/>
                </a:cubicBezTo>
                <a:cubicBezTo>
                  <a:pt x="376296" y="84237"/>
                  <a:pt x="292059" y="0"/>
                  <a:pt x="188148" y="0"/>
                </a:cubicBezTo>
                <a:close/>
              </a:path>
            </a:pathLst>
          </a:cu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15610654" y="4178630"/>
            <a:ext cx="1967186" cy="476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90"/>
              </a:lnSpc>
            </a:pPr>
            <a:r>
              <a:rPr lang="en-US" sz="1500" b="1" dirty="0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COLOR NAME</a:t>
            </a:r>
          </a:p>
          <a:p>
            <a:pPr algn="ctr">
              <a:lnSpc>
                <a:spcPts val="1890"/>
              </a:lnSpc>
            </a:pPr>
            <a:r>
              <a:rPr lang="en-US" sz="1500" b="1" dirty="0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#000000</a:t>
            </a:r>
          </a:p>
        </p:txBody>
      </p:sp>
      <p:sp>
        <p:nvSpPr>
          <p:cNvPr id="36" name="Freeform 36"/>
          <p:cNvSpPr/>
          <p:nvPr/>
        </p:nvSpPr>
        <p:spPr>
          <a:xfrm>
            <a:off x="0" y="9696778"/>
            <a:ext cx="18287996" cy="590222"/>
          </a:xfrm>
          <a:custGeom>
            <a:avLst/>
            <a:gdLst/>
            <a:ahLst/>
            <a:cxnLst/>
            <a:rect l="l" t="t" r="r" b="b"/>
            <a:pathLst>
              <a:path w="4816592" h="155449">
                <a:moveTo>
                  <a:pt x="0" y="0"/>
                </a:moveTo>
                <a:lnTo>
                  <a:pt x="4816592" y="0"/>
                </a:lnTo>
                <a:lnTo>
                  <a:pt x="4816592" y="155449"/>
                </a:lnTo>
                <a:lnTo>
                  <a:pt x="0" y="155449"/>
                </a:lnTo>
                <a:close/>
              </a:path>
            </a:pathLst>
          </a:custGeom>
          <a:solidFill>
            <a:srgbClr val="000000"/>
          </a:solidFill>
        </p:spPr>
        <p:txBody>
          <a:bodyPr/>
          <a:lstStyle/>
          <a:p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0" y="9696778"/>
            <a:ext cx="18288000" cy="59022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890"/>
              </a:lnSpc>
            </a:pPr>
            <a:endParaRPr/>
          </a:p>
        </p:txBody>
      </p:sp>
      <p:sp>
        <p:nvSpPr>
          <p:cNvPr id="38" name="TextBox 38"/>
          <p:cNvSpPr txBox="1"/>
          <p:nvPr/>
        </p:nvSpPr>
        <p:spPr>
          <a:xfrm>
            <a:off x="704183" y="221566"/>
            <a:ext cx="8439817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[Brand Name]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239000" y="613679"/>
            <a:ext cx="10344817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399" b="1" i="1" dirty="0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[Optional: Your brand tagline or mission statement]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04183" y="1849706"/>
            <a:ext cx="434078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1" dirty="0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LOGOS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04183" y="5337061"/>
            <a:ext cx="5652375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1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HORIZONTAL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04183" y="8784283"/>
            <a:ext cx="2623185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1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VERTICAL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733373" y="8784283"/>
            <a:ext cx="2623185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1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ICON/MARK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7647032" y="5157761"/>
            <a:ext cx="4340783" cy="640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1" dirty="0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FONTS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682017" y="5701801"/>
            <a:ext cx="3224710" cy="948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79"/>
              </a:lnSpc>
            </a:pPr>
            <a:r>
              <a:rPr lang="en-US" sz="4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 Font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682017" y="6591300"/>
            <a:ext cx="2623185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1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FONT NAME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1082948" y="5684041"/>
            <a:ext cx="3599141" cy="968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is our body font. It reads well at smaller sizes.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1082948" y="6591300"/>
            <a:ext cx="2623185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1" dirty="0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FONT NAME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5251053" y="5701801"/>
            <a:ext cx="2423461" cy="948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79"/>
              </a:lnSpc>
            </a:pPr>
            <a:r>
              <a:rPr lang="en-US" sz="4199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Accent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5251053" y="6591300"/>
            <a:ext cx="2623185" cy="435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</a:pPr>
            <a:r>
              <a:rPr lang="en-US" sz="1800" b="1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FONT NAME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647032" y="7429500"/>
            <a:ext cx="1936158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 b="1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AUDIENCE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520470" y="8086091"/>
            <a:ext cx="2884766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Local families</a:t>
            </a:r>
          </a:p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First-time donors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9677538" y="7520315"/>
            <a:ext cx="2884766" cy="232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90"/>
              </a:lnSpc>
              <a:spcBef>
                <a:spcPct val="0"/>
              </a:spcBef>
            </a:pPr>
            <a:r>
              <a:rPr lang="en-US" sz="1500" b="1" i="1" dirty="0">
                <a:solidFill>
                  <a:srgbClr val="A6A6A6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(Who are you speaking to?)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3633040" y="7439025"/>
            <a:ext cx="1377654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 b="1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TONE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4747215" y="7519342"/>
            <a:ext cx="2423453" cy="219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64"/>
              </a:lnSpc>
              <a:spcBef>
                <a:spcPct val="0"/>
              </a:spcBef>
            </a:pPr>
            <a:r>
              <a:rPr lang="en-US" sz="1400" b="1" i="1" dirty="0">
                <a:solidFill>
                  <a:srgbClr val="A6A6A6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How should you sound?)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537790" y="8086091"/>
            <a:ext cx="2288600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Warm</a:t>
            </a:r>
          </a:p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Encouraging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5585637" y="8086091"/>
            <a:ext cx="2288600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</a:t>
            </a:r>
          </a:p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Energetic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0414761" y="8086091"/>
            <a:ext cx="2884766" cy="61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New homeowners</a:t>
            </a:r>
          </a:p>
          <a:p>
            <a:pPr marL="388622" lvl="1" indent="-194311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Pet owners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176526" y="9852988"/>
            <a:ext cx="4497987" cy="209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38"/>
              </a:lnSpc>
              <a:spcBef>
                <a:spcPct val="0"/>
              </a:spcBef>
            </a:pPr>
            <a:r>
              <a:rPr lang="en-US" sz="1300" b="1" dirty="0">
                <a:solidFill>
                  <a:srgbClr val="A6A6A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MADE WITH CARE BY TONI • TESORIDESIGN.COM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</Words>
  <Application>Microsoft Macintosh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Canva Sans Bold</vt:lpstr>
      <vt:lpstr>Canva Sans Bold Italics</vt:lpstr>
      <vt:lpstr>Arial</vt:lpstr>
      <vt:lpstr>Magnolia 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Guidelines Template</dc:title>
  <cp:lastModifiedBy>Toni Huffman</cp:lastModifiedBy>
  <cp:revision>3</cp:revision>
  <dcterms:created xsi:type="dcterms:W3CDTF">2006-08-16T00:00:00Z</dcterms:created>
  <dcterms:modified xsi:type="dcterms:W3CDTF">2025-05-06T22:03:15Z</dcterms:modified>
  <dc:identifier>DAGmgtGU_Kg</dc:identifier>
</cp:coreProperties>
</file>