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1A5DF-EDA6-45FC-B2A7-28375C9CAF5D}" v="6" dt="2022-12-14T12:25:53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thbence@stud.uni-obuda.hu" userId="5d5a3b6d-60a1-41ae-8393-6e0adc7019a0" providerId="ADAL" clId="{9E41A5DF-EDA6-45FC-B2A7-28375C9CAF5D}"/>
    <pc:docChg chg="undo custSel addSld modSld">
      <pc:chgData name="tothbence@stud.uni-obuda.hu" userId="5d5a3b6d-60a1-41ae-8393-6e0adc7019a0" providerId="ADAL" clId="{9E41A5DF-EDA6-45FC-B2A7-28375C9CAF5D}" dt="2022-12-14T12:48:46.760" v="68" actId="20577"/>
      <pc:docMkLst>
        <pc:docMk/>
      </pc:docMkLst>
      <pc:sldChg chg="modSp mod">
        <pc:chgData name="tothbence@stud.uni-obuda.hu" userId="5d5a3b6d-60a1-41ae-8393-6e0adc7019a0" providerId="ADAL" clId="{9E41A5DF-EDA6-45FC-B2A7-28375C9CAF5D}" dt="2022-12-14T12:48:46.760" v="68" actId="20577"/>
        <pc:sldMkLst>
          <pc:docMk/>
          <pc:sldMk cId="3719124609" sldId="256"/>
        </pc:sldMkLst>
        <pc:spChg chg="mod">
          <ac:chgData name="tothbence@stud.uni-obuda.hu" userId="5d5a3b6d-60a1-41ae-8393-6e0adc7019a0" providerId="ADAL" clId="{9E41A5DF-EDA6-45FC-B2A7-28375C9CAF5D}" dt="2022-12-14T12:48:46.760" v="68" actId="20577"/>
          <ac:spMkLst>
            <pc:docMk/>
            <pc:sldMk cId="3719124609" sldId="256"/>
            <ac:spMk id="3" creationId="{9A0A3A6D-C006-B953-CCB6-285764352E99}"/>
          </ac:spMkLst>
        </pc:spChg>
      </pc:sldChg>
      <pc:sldChg chg="addSp delSp modSp new mod setBg">
        <pc:chgData name="tothbence@stud.uni-obuda.hu" userId="5d5a3b6d-60a1-41ae-8393-6e0adc7019a0" providerId="ADAL" clId="{9E41A5DF-EDA6-45FC-B2A7-28375C9CAF5D}" dt="2022-12-14T12:15:01.243" v="41"/>
        <pc:sldMkLst>
          <pc:docMk/>
          <pc:sldMk cId="4218328002" sldId="260"/>
        </pc:sldMkLst>
        <pc:spChg chg="mod">
          <ac:chgData name="tothbence@stud.uni-obuda.hu" userId="5d5a3b6d-60a1-41ae-8393-6e0adc7019a0" providerId="ADAL" clId="{9E41A5DF-EDA6-45FC-B2A7-28375C9CAF5D}" dt="2022-12-14T12:15:01.243" v="41"/>
          <ac:spMkLst>
            <pc:docMk/>
            <pc:sldMk cId="4218328002" sldId="260"/>
            <ac:spMk id="2" creationId="{76D7E3DA-9BAE-2F06-B4B5-DFED817A3458}"/>
          </ac:spMkLst>
        </pc:spChg>
        <pc:spChg chg="del">
          <ac:chgData name="tothbence@stud.uni-obuda.hu" userId="5d5a3b6d-60a1-41ae-8393-6e0adc7019a0" providerId="ADAL" clId="{9E41A5DF-EDA6-45FC-B2A7-28375C9CAF5D}" dt="2022-12-14T12:06:09.995" v="19"/>
          <ac:spMkLst>
            <pc:docMk/>
            <pc:sldMk cId="4218328002" sldId="260"/>
            <ac:spMk id="3" creationId="{4BFA4785-CD0F-69E7-8736-0E01620CB2B7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18" creationId="{7BB74091-09FE-44AF-8325-7FE6E175F727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20" creationId="{0F30CCEB-94C4-4F72-BA5A-9CEA853022DA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22" creationId="{0DE1A94F-CC8B-4954-97A7-ADD4F300D647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31" creationId="{7BB74091-09FE-44AF-8325-7FE6E175F727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33" creationId="{0F30CCEB-94C4-4F72-BA5A-9CEA853022DA}"/>
          </ac:spMkLst>
        </pc:spChg>
        <pc:spChg chg="add del">
          <ac:chgData name="tothbence@stud.uni-obuda.hu" userId="5d5a3b6d-60a1-41ae-8393-6e0adc7019a0" providerId="ADAL" clId="{9E41A5DF-EDA6-45FC-B2A7-28375C9CAF5D}" dt="2022-12-14T12:14:19.102" v="33" actId="26606"/>
          <ac:spMkLst>
            <pc:docMk/>
            <pc:sldMk cId="4218328002" sldId="260"/>
            <ac:spMk id="35" creationId="{0DE1A94F-CC8B-4954-97A7-ADD4F300D647}"/>
          </ac:spMkLst>
        </pc:spChg>
        <pc:grpChg chg="add del">
          <ac:chgData name="tothbence@stud.uni-obuda.hu" userId="5d5a3b6d-60a1-41ae-8393-6e0adc7019a0" providerId="ADAL" clId="{9E41A5DF-EDA6-45FC-B2A7-28375C9CAF5D}" dt="2022-12-14T12:14:19.102" v="33" actId="26606"/>
          <ac:grpSpMkLst>
            <pc:docMk/>
            <pc:sldMk cId="4218328002" sldId="260"/>
            <ac:grpSpMk id="14" creationId="{57500303-A207-4812-BEB9-51E132FEB73F}"/>
          </ac:grpSpMkLst>
        </pc:grpChg>
        <pc:grpChg chg="add del">
          <ac:chgData name="tothbence@stud.uni-obuda.hu" userId="5d5a3b6d-60a1-41ae-8393-6e0adc7019a0" providerId="ADAL" clId="{9E41A5DF-EDA6-45FC-B2A7-28375C9CAF5D}" dt="2022-12-14T12:14:19.102" v="33" actId="26606"/>
          <ac:grpSpMkLst>
            <pc:docMk/>
            <pc:sldMk cId="4218328002" sldId="260"/>
            <ac:grpSpMk id="27" creationId="{57500303-A207-4812-BEB9-51E132FEB73F}"/>
          </ac:grpSpMkLst>
        </pc:grpChg>
        <pc:picChg chg="add mod ord">
          <ac:chgData name="tothbence@stud.uni-obuda.hu" userId="5d5a3b6d-60a1-41ae-8393-6e0adc7019a0" providerId="ADAL" clId="{9E41A5DF-EDA6-45FC-B2A7-28375C9CAF5D}" dt="2022-12-14T12:14:13.203" v="31" actId="1076"/>
          <ac:picMkLst>
            <pc:docMk/>
            <pc:sldMk cId="4218328002" sldId="260"/>
            <ac:picMk id="5" creationId="{2BE4C82E-8AEA-5DA9-9C32-83FB855CB072}"/>
          </ac:picMkLst>
        </pc:picChg>
        <pc:picChg chg="add mod ord">
          <ac:chgData name="tothbence@stud.uni-obuda.hu" userId="5d5a3b6d-60a1-41ae-8393-6e0adc7019a0" providerId="ADAL" clId="{9E41A5DF-EDA6-45FC-B2A7-28375C9CAF5D}" dt="2022-12-14T12:13:02.370" v="29" actId="26606"/>
          <ac:picMkLst>
            <pc:docMk/>
            <pc:sldMk cId="4218328002" sldId="260"/>
            <ac:picMk id="7" creationId="{7CFC7DB9-A96D-EFD6-A936-501061C3A82F}"/>
          </ac:picMkLst>
        </pc:picChg>
        <pc:picChg chg="add mod">
          <ac:chgData name="tothbence@stud.uni-obuda.hu" userId="5d5a3b6d-60a1-41ae-8393-6e0adc7019a0" providerId="ADAL" clId="{9E41A5DF-EDA6-45FC-B2A7-28375C9CAF5D}" dt="2022-12-14T12:14:37.431" v="34" actId="1076"/>
          <ac:picMkLst>
            <pc:docMk/>
            <pc:sldMk cId="4218328002" sldId="260"/>
            <ac:picMk id="9" creationId="{779BDF30-FD68-74F2-C760-3E1B794D37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9926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8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4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300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15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2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48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3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5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527D14-4332-46AD-B622-A25256973E1C}" type="datetimeFigureOut">
              <a:rPr lang="hu-HU" smtClean="0"/>
              <a:t>2022. 12. 14.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822C8B-0215-41B6-848B-0513C55D5AC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2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FC8094-9846-DEF4-C863-99267A8A0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Predicting Episode ratings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0A3A6D-C006-B953-CCB6-285764352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The Office Dataset</a:t>
            </a:r>
          </a:p>
          <a:p>
            <a:r>
              <a:rPr lang="hu-HU" dirty="0"/>
              <a:t>-</a:t>
            </a:r>
          </a:p>
          <a:p>
            <a:r>
              <a:rPr lang="hu-HU" dirty="0"/>
              <a:t>Tóth Bence Zoltán</a:t>
            </a:r>
          </a:p>
        </p:txBody>
      </p:sp>
      <p:pic>
        <p:nvPicPr>
          <p:cNvPr id="5" name="Kép 4" descr="A képen személy, férfi, öltöny, viselés látható&#10;&#10;Automatikusan generált leírás">
            <a:extLst>
              <a:ext uri="{FF2B5EF4-FFF2-40B4-BE49-F238E27FC236}">
                <a16:creationId xmlns:a16="http://schemas.microsoft.com/office/drawing/2014/main" id="{D07A1F53-FB9E-9973-7BCE-9CD78840E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51" y="3777755"/>
            <a:ext cx="5470514" cy="3080245"/>
          </a:xfrm>
          <a:prstGeom prst="rect">
            <a:avLst/>
          </a:prstGeom>
        </p:spPr>
      </p:pic>
      <p:pic>
        <p:nvPicPr>
          <p:cNvPr id="6" name="Kép 5" descr="A képen személy, férfi, öltöny, viselés látható&#10;&#10;Automatikusan generált leírás">
            <a:extLst>
              <a:ext uri="{FF2B5EF4-FFF2-40B4-BE49-F238E27FC236}">
                <a16:creationId xmlns:a16="http://schemas.microsoft.com/office/drawing/2014/main" id="{C1EEE9F9-B197-BC9B-561A-099898BD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776322" y="0"/>
            <a:ext cx="5470514" cy="30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E89D9-CE86-4A97-095D-83526572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Dataset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45CEDEE-43FE-9F89-7E92-D3FFA5CB4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76705"/>
            <a:ext cx="9601200" cy="1020061"/>
          </a:xfrm>
        </p:spPr>
      </p:pic>
      <p:pic>
        <p:nvPicPr>
          <p:cNvPr id="7" name="Kép 6" descr="A képen szöveg, út, monitor, eredményjelző tábla látható&#10;&#10;Automatikusan generált leírás">
            <a:extLst>
              <a:ext uri="{FF2B5EF4-FFF2-40B4-BE49-F238E27FC236}">
                <a16:creationId xmlns:a16="http://schemas.microsoft.com/office/drawing/2014/main" id="{5371B36F-1369-CEB0-3022-7175F74E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22" y="3754358"/>
            <a:ext cx="5591955" cy="18195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B01BE3-97DF-E247-5387-8B4D31397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64555"/>
            <a:ext cx="9946943" cy="48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D7E3DA-9BAE-2F06-B4B5-DFED817A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Encoding</a:t>
            </a:r>
            <a:r>
              <a:rPr lang="hu-HU" sz="4800" cap="all" dirty="0"/>
              <a:t> &amp; </a:t>
            </a:r>
            <a:r>
              <a:rPr lang="en-US" sz="4800" cap="all" dirty="0"/>
              <a:t>Scaling</a:t>
            </a:r>
          </a:p>
        </p:txBody>
      </p:sp>
      <p:pic>
        <p:nvPicPr>
          <p:cNvPr id="9" name="Kép 8" descr="A képen szöveg, út látható&#10;&#10;Automatikusan generált leírás">
            <a:extLst>
              <a:ext uri="{FF2B5EF4-FFF2-40B4-BE49-F238E27FC236}">
                <a16:creationId xmlns:a16="http://schemas.microsoft.com/office/drawing/2014/main" id="{779BDF30-FD68-74F2-C760-3E1B794D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1724277"/>
            <a:ext cx="3555130" cy="1377612"/>
          </a:xfrm>
          <a:prstGeom prst="rect">
            <a:avLst/>
          </a:prstGeom>
        </p:spPr>
      </p:pic>
      <p:pic>
        <p:nvPicPr>
          <p:cNvPr id="7" name="Kép 6" descr="A képen szöveg, eredményjelző tábla látható&#10;&#10;Automatikusan generált leírás">
            <a:extLst>
              <a:ext uri="{FF2B5EF4-FFF2-40B4-BE49-F238E27FC236}">
                <a16:creationId xmlns:a16="http://schemas.microsoft.com/office/drawing/2014/main" id="{7CFC7DB9-A96D-EFD6-A936-501061C3A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0" y="1724277"/>
            <a:ext cx="3561766" cy="1310074"/>
          </a:xfrm>
          <a:prstGeom prst="rect">
            <a:avLst/>
          </a:prstGeom>
        </p:spPr>
      </p:pic>
      <p:pic>
        <p:nvPicPr>
          <p:cNvPr id="5" name="Tartalom helye 4" descr="A képen szöveg, út, monitor, eredményjelző tábla látható&#10;&#10;Automatikusan generált leírás">
            <a:extLst>
              <a:ext uri="{FF2B5EF4-FFF2-40B4-BE49-F238E27FC236}">
                <a16:creationId xmlns:a16="http://schemas.microsoft.com/office/drawing/2014/main" id="{2BE4C82E-8AEA-5DA9-9C32-83FB855CB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3" y="1800527"/>
            <a:ext cx="3561766" cy="11575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832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E73DC6-C780-3A92-FEBA-E08A75E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4"/>
            <a:ext cx="9697586" cy="1048459"/>
          </a:xfrm>
        </p:spPr>
        <p:txBody>
          <a:bodyPr anchor="ctr">
            <a:normAutofit/>
          </a:bodyPr>
          <a:lstStyle/>
          <a:p>
            <a:r>
              <a:rPr lang="hu-HU" sz="3600"/>
              <a:t>Used models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777121-369B-733A-D8F6-1416658E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6" y="1126809"/>
            <a:ext cx="3020596" cy="231830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4104B2D-6CE9-E92E-8E93-F2A65E39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92" y="701818"/>
            <a:ext cx="3600240" cy="272718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6F7582D-8BEE-23FC-76A8-E557BD654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38" y="734872"/>
            <a:ext cx="3020596" cy="231830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B4C00-ACD8-D728-2E58-DC847280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35983"/>
            <a:ext cx="7118268" cy="1538527"/>
          </a:xfrm>
        </p:spPr>
        <p:txBody>
          <a:bodyPr>
            <a:normAutofit/>
          </a:bodyPr>
          <a:lstStyle/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endParaRPr lang="hu-HU" dirty="0"/>
          </a:p>
          <a:p>
            <a:r>
              <a:rPr lang="hu-HU" dirty="0"/>
              <a:t>Lasso </a:t>
            </a:r>
            <a:r>
              <a:rPr lang="hu-HU" dirty="0" err="1"/>
              <a:t>Regression</a:t>
            </a:r>
            <a:endParaRPr lang="hu-HU" dirty="0"/>
          </a:p>
          <a:p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Network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F1EB2B4A-4E51-E1DA-E9BE-E5325861B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4" y="4013061"/>
            <a:ext cx="11502836" cy="1873011"/>
          </a:xfrm>
          <a:prstGeom prst="rect">
            <a:avLst/>
          </a:prstGeom>
        </p:spPr>
      </p:pic>
      <p:pic>
        <p:nvPicPr>
          <p:cNvPr id="13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9D60D660-FC15-F86B-BC9C-7FF68F291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24" y="4368460"/>
            <a:ext cx="473458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EC08C-A0F3-45A5-8B19-214180B9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94FB0-7DB6-6909-031F-78DC1CB3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u-HU" dirty="0" err="1"/>
              <a:t>Streamlit</a:t>
            </a:r>
            <a:endParaRPr lang="hu-HU" dirty="0"/>
          </a:p>
          <a:p>
            <a:pPr lvl="1"/>
            <a:r>
              <a:rPr lang="hu-HU" dirty="0"/>
              <a:t>https://tthbnc-geptan2-streamlit-jh0puv.streamlit.app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811BCC-8080-7D90-00EA-FB189601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20" y="645106"/>
            <a:ext cx="606675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16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89</TotalTime>
  <Words>33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Franklin Gothic Book</vt:lpstr>
      <vt:lpstr>Körülvágás</vt:lpstr>
      <vt:lpstr>Predicting Episode ratings</vt:lpstr>
      <vt:lpstr>The Dataset</vt:lpstr>
      <vt:lpstr>Encoding &amp; Scaling</vt:lpstr>
      <vt:lpstr>Used models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Episode ratings</dc:title>
  <dc:creator>Bence Tóth</dc:creator>
  <cp:lastModifiedBy>Bence Tóth</cp:lastModifiedBy>
  <cp:revision>1</cp:revision>
  <dcterms:created xsi:type="dcterms:W3CDTF">2022-12-14T10:14:05Z</dcterms:created>
  <dcterms:modified xsi:type="dcterms:W3CDTF">2022-12-14T12:48:53Z</dcterms:modified>
</cp:coreProperties>
</file>