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5" r:id="rId5"/>
    <p:sldId id="262" r:id="rId6"/>
    <p:sldId id="263" r:id="rId7"/>
    <p:sldId id="264" r:id="rId8"/>
    <p:sldId id="257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3771-F23C-494B-94AF-3E37927250C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2422-5041-404C-B946-089314E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1 - Static Routing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5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06" y="450762"/>
            <a:ext cx="10515600" cy="708338"/>
          </a:xfrm>
        </p:spPr>
        <p:txBody>
          <a:bodyPr/>
          <a:lstStyle/>
          <a:p>
            <a:pPr algn="ctr"/>
            <a:r>
              <a:rPr lang="en-US" dirty="0"/>
              <a:t>Static Routing: Waycross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481069"/>
            <a:ext cx="11513711" cy="46958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Waycross(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172.16.3.0 255.255.255.0 172.16.4.1</a:t>
            </a:r>
          </a:p>
          <a:p>
            <a:pPr marL="0" indent="0">
              <a:buNone/>
            </a:pPr>
            <a:r>
              <a:rPr lang="en-US" sz="3200" dirty="0"/>
              <a:t>Waycross(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172.16.2.0 255.255.255.0 172.16.4.1</a:t>
            </a:r>
          </a:p>
          <a:p>
            <a:pPr marL="0" indent="0">
              <a:buNone/>
            </a:pPr>
            <a:r>
              <a:rPr lang="en-US" sz="3200" dirty="0"/>
              <a:t>Waycross(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172.16.1.0 255.255.255.0 172.16.4.1</a:t>
            </a:r>
          </a:p>
          <a:p>
            <a:pPr marL="0" indent="0">
              <a:buNone/>
            </a:pPr>
            <a:r>
              <a:rPr lang="en-US" sz="3200" dirty="0"/>
              <a:t>Waycross(</a:t>
            </a:r>
            <a:r>
              <a:rPr lang="en-US" sz="3200" dirty="0" err="1"/>
              <a:t>config</a:t>
            </a:r>
            <a:r>
              <a:rPr lang="en-US" sz="3200" dirty="0"/>
              <a:t>)# end</a:t>
            </a:r>
          </a:p>
          <a:p>
            <a:pPr marL="0" indent="0">
              <a:buNone/>
            </a:pPr>
            <a:r>
              <a:rPr lang="en-US" sz="3200" dirty="0"/>
              <a:t>Waycross# write memory</a:t>
            </a:r>
          </a:p>
        </p:txBody>
      </p:sp>
    </p:spTree>
    <p:extLst>
      <p:ext uri="{BB962C8B-B14F-4D97-AF65-F5344CB8AC3E}">
        <p14:creationId xmlns:p14="http://schemas.microsoft.com/office/powerpoint/2010/main" val="197675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Convergence Testing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Hoboken# show </a:t>
            </a:r>
            <a:r>
              <a:rPr lang="en-US" dirty="0" err="1"/>
              <a:t>ip</a:t>
            </a:r>
            <a:r>
              <a:rPr lang="en-US" dirty="0"/>
              <a:t> route	</a:t>
            </a:r>
            <a:r>
              <a:rPr lang="en-US" dirty="0">
                <a:sym typeface="Wingdings" panose="05000000000000000000" pitchFamily="2" charset="2"/>
              </a:rPr>
              <a:t> 3 C: connected; 2 S: static</a:t>
            </a:r>
          </a:p>
          <a:p>
            <a:pPr marL="0" indent="0">
              <a:buNone/>
            </a:pPr>
            <a:r>
              <a:rPr lang="en-US" dirty="0"/>
              <a:t>Sterling# show </a:t>
            </a:r>
            <a:r>
              <a:rPr lang="en-US" dirty="0" err="1"/>
              <a:t>ip</a:t>
            </a:r>
            <a:r>
              <a:rPr lang="en-US" dirty="0"/>
              <a:t> route	</a:t>
            </a:r>
            <a:r>
              <a:rPr lang="en-US" dirty="0">
                <a:sym typeface="Wingdings" panose="05000000000000000000" pitchFamily="2" charset="2"/>
              </a:rPr>
              <a:t> 2 C: connected; 3 S: static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Waycross</a:t>
            </a:r>
            <a:r>
              <a:rPr lang="en-US" dirty="0"/>
              <a:t># show </a:t>
            </a:r>
            <a:r>
              <a:rPr lang="en-US" dirty="0" err="1"/>
              <a:t>ip</a:t>
            </a:r>
            <a:r>
              <a:rPr lang="en-US" dirty="0"/>
              <a:t> route	</a:t>
            </a:r>
            <a:r>
              <a:rPr lang="en-US" dirty="0">
                <a:sym typeface="Wingdings" panose="05000000000000000000" pitchFamily="2" charset="2"/>
              </a:rPr>
              <a:t> 2 C: connected; 3 S: static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Gán</a:t>
            </a:r>
            <a:r>
              <a:rPr lang="en-US" dirty="0">
                <a:sym typeface="Wingdings" panose="05000000000000000000" pitchFamily="2" charset="2"/>
              </a:rPr>
              <a:t> IP </a:t>
            </a:r>
            <a:r>
              <a:rPr lang="en-US" dirty="0" err="1">
                <a:sym typeface="Wingdings" panose="05000000000000000000" pitchFamily="2" charset="2"/>
              </a:rPr>
              <a:t>tĩnh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PC: </a:t>
            </a:r>
            <a:r>
              <a:rPr lang="en-US" dirty="0" err="1">
                <a:sym typeface="Wingdings" panose="05000000000000000000" pitchFamily="2" charset="2"/>
              </a:rPr>
              <a:t>Bấm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PC  Desktop  IP Configuration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ví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</a:t>
            </a:r>
            <a:r>
              <a:rPr lang="en-US" dirty="0">
                <a:sym typeface="Wingdings" panose="05000000000000000000" pitchFamily="2" charset="2"/>
              </a:rPr>
              <a:t>: IP 172.16.1.2	SM: 255.255.255.0		DG: 172.16.1.1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Sau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 ping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PC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nhau</a:t>
            </a:r>
            <a:r>
              <a:rPr lang="en-US" dirty="0">
                <a:sym typeface="Wingdings" panose="05000000000000000000" pitchFamily="2" charset="2"/>
              </a:rPr>
              <a:t> (Reply: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công</a:t>
            </a:r>
            <a:r>
              <a:rPr lang="en-US" dirty="0">
                <a:sym typeface="Wingdings" panose="05000000000000000000" pitchFamily="2" charset="2"/>
              </a:rPr>
              <a:t>; Timed out: </a:t>
            </a:r>
            <a:r>
              <a:rPr lang="en-US" dirty="0" err="1">
                <a:sym typeface="Wingdings" panose="05000000000000000000" pitchFamily="2" charset="2"/>
              </a:rPr>
              <a:t>thất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bại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PC  Desktop  Command Run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Ping 172.16.3.2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Ping 172.16.5.2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70F1-F3EE-4AC0-ABA1-44E909D1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1E17-0900-4877-BEFD-2E0763EB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825625"/>
            <a:ext cx="11485418" cy="4351338"/>
          </a:xfrm>
        </p:spPr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Simulators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Cisco Packet Tracer</a:t>
            </a:r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Slides </a:t>
            </a:r>
            <a:r>
              <a:rPr lang="en-US" dirty="0">
                <a:sym typeface="Wingdings" panose="05000000000000000000" pitchFamily="2" charset="2"/>
              </a:rPr>
              <a:t> 2 Routing  Lab 1 ở </a:t>
            </a:r>
            <a:r>
              <a:rPr lang="en-US" dirty="0" err="1">
                <a:sym typeface="Wingdings" panose="05000000000000000000" pitchFamily="2" charset="2"/>
              </a:rPr>
              <a:t>trang</a:t>
            </a:r>
            <a:r>
              <a:rPr lang="en-US" dirty="0">
                <a:sym typeface="Wingdings" panose="05000000000000000000" pitchFamily="2" charset="2"/>
              </a:rPr>
              <a:t> 24	//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tuyến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tĩnh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3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45722"/>
              </p:ext>
            </p:extLst>
          </p:nvPr>
        </p:nvGraphicFramePr>
        <p:xfrm>
          <a:off x="1311256" y="321973"/>
          <a:ext cx="9442603" cy="634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點陣圖影像" r:id="rId3" imgW="5800000" imgH="3895238" progId="Paint.Picture">
                  <p:embed/>
                </p:oleObj>
              </mc:Choice>
              <mc:Fallback>
                <p:oleObj name="點陣圖影像" r:id="rId3" imgW="5800000" imgH="3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56" y="321973"/>
                        <a:ext cx="9442603" cy="6341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3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1716-8150-4260-92EF-4BA4E490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BF81-1D50-4818-BCAA-FDAA407E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Mở</a:t>
            </a:r>
            <a:r>
              <a:rPr lang="en-US" dirty="0"/>
              <a:t> Cisco Packet Tracer </a:t>
            </a:r>
          </a:p>
          <a:p>
            <a:pPr algn="just"/>
            <a:r>
              <a:rPr lang="en-US" dirty="0"/>
              <a:t>ở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Router, </a:t>
            </a:r>
            <a:r>
              <a:rPr lang="en-US" dirty="0" err="1"/>
              <a:t>cuộn</a:t>
            </a:r>
            <a:r>
              <a:rPr lang="en-US" dirty="0"/>
              <a:t> sang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Generic,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algn="just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Switch, </a:t>
            </a:r>
            <a:r>
              <a:rPr lang="en-US" dirty="0" err="1"/>
              <a:t>chọn</a:t>
            </a:r>
            <a:r>
              <a:rPr lang="en-US" dirty="0"/>
              <a:t> Switch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 …</a:t>
            </a:r>
          </a:p>
          <a:p>
            <a:pPr algn="just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End devices, </a:t>
            </a:r>
            <a:r>
              <a:rPr lang="en-US" dirty="0" err="1"/>
              <a:t>chọn</a:t>
            </a:r>
            <a:r>
              <a:rPr lang="en-US" dirty="0"/>
              <a:t> PC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thả</a:t>
            </a:r>
            <a:endParaRPr lang="en-US" dirty="0"/>
          </a:p>
          <a:p>
            <a:pPr algn="just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Connections, </a:t>
            </a:r>
            <a:r>
              <a:rPr lang="en-US" dirty="0" err="1"/>
              <a:t>chọn</a:t>
            </a:r>
            <a:r>
              <a:rPr lang="en-US" dirty="0"/>
              <a:t> Copper Straight-through (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), </a:t>
            </a:r>
            <a:r>
              <a:rPr lang="en-US" dirty="0" err="1"/>
              <a:t>nối</a:t>
            </a:r>
            <a:r>
              <a:rPr lang="en-US" dirty="0"/>
              <a:t> PC Fast Ethernet </a:t>
            </a:r>
            <a:r>
              <a:rPr lang="en-US" dirty="0" err="1"/>
              <a:t>và</a:t>
            </a:r>
            <a:r>
              <a:rPr lang="en-US" dirty="0"/>
              <a:t> Switch Fast Ethernet (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), </a:t>
            </a:r>
            <a:r>
              <a:rPr lang="en-US" dirty="0" err="1"/>
              <a:t>nối</a:t>
            </a:r>
            <a:r>
              <a:rPr lang="en-US" dirty="0"/>
              <a:t> Switch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Fast Ethernet 0/0 </a:t>
            </a:r>
            <a:r>
              <a:rPr lang="en-US" dirty="0" err="1"/>
              <a:t>của</a:t>
            </a:r>
            <a:r>
              <a:rPr lang="en-US" dirty="0"/>
              <a:t> router </a:t>
            </a:r>
          </a:p>
          <a:p>
            <a:pPr algn="just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Connections, </a:t>
            </a:r>
            <a:r>
              <a:rPr lang="en-US" dirty="0" err="1"/>
              <a:t>cuộn</a:t>
            </a:r>
            <a:r>
              <a:rPr lang="en-US" dirty="0"/>
              <a:t> sang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Serial (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),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SERIAL 2/0 – SERIAL 2/0 </a:t>
            </a:r>
            <a:r>
              <a:rPr lang="en-US" dirty="0" err="1"/>
              <a:t>và</a:t>
            </a:r>
            <a:r>
              <a:rPr lang="en-US" dirty="0"/>
              <a:t> SERIAL 3/0 – SERIAL 3/0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Hoboken - Open Interfaces and Assign </a:t>
            </a:r>
            <a:r>
              <a:rPr lang="en-US" dirty="0" err="1"/>
              <a:t>Ips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Router </a:t>
            </a:r>
            <a:r>
              <a:rPr lang="en-US" dirty="0">
                <a:sym typeface="Wingdings" panose="05000000000000000000" pitchFamily="2" charset="2"/>
              </a:rPr>
              <a:t> CLI Tab  Enter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Router&gt; enable				//Enter privileged mode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Router# configure terminal		//Enter global configuration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Router(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)# hostname Hoboken	//Change name to Hoboken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Hoboken(config)# interface F0/0	//Enter </a:t>
            </a:r>
            <a:r>
              <a:rPr lang="en-US" dirty="0" err="1">
                <a:sym typeface="Wingdings" panose="05000000000000000000" pitchFamily="2" charset="2"/>
              </a:rPr>
              <a:t>FastEthernet</a:t>
            </a:r>
            <a:r>
              <a:rPr lang="en-US" dirty="0">
                <a:sym typeface="Wingdings" panose="05000000000000000000" pitchFamily="2" charset="2"/>
              </a:rPr>
              <a:t> 0/0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no shutdown	//open interface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172.16.3.1 255.255.255.0 //assign IP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9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Hoboken - Open Interfaces and Assign IPs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Hoboken(config)# interface s2/0		//Enter Serial 2/0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no shutdown		//open interface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clock rate 2000000	//set bit rate for serial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172.16.2.2 255.255.255.0 //assign IP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exit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Hoboken(config)# interface s3/0		//Enter Serial 3/0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no shutdown		//open interface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clock rate 2000000	//set bit rate for serial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172.16.4.1 255.255.255.0 //assign IP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Hoboken(</a:t>
            </a:r>
            <a:r>
              <a:rPr lang="en-US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-if)#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65125"/>
            <a:ext cx="117455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Sterling and Waycross: Open Interfaces and Assign IPs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 to Hoboken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IP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Hoboken</a:t>
            </a:r>
          </a:p>
        </p:txBody>
      </p:sp>
    </p:spTree>
    <p:extLst>
      <p:ext uri="{BB962C8B-B14F-4D97-AF65-F5344CB8AC3E}">
        <p14:creationId xmlns:p14="http://schemas.microsoft.com/office/powerpoint/2010/main" val="133382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06" y="354169"/>
            <a:ext cx="10515600" cy="708338"/>
          </a:xfrm>
        </p:spPr>
        <p:txBody>
          <a:bodyPr/>
          <a:lstStyle/>
          <a:p>
            <a:pPr algn="ctr"/>
            <a:r>
              <a:rPr lang="en-US" dirty="0"/>
              <a:t>Static Routing: Hoboken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184856"/>
            <a:ext cx="11513711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Hoboken(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172.16.1.0 255.255.255.0 172.16.2.1</a:t>
            </a:r>
          </a:p>
          <a:p>
            <a:pPr marL="0" indent="0">
              <a:buNone/>
            </a:pPr>
            <a:r>
              <a:rPr lang="en-US" sz="3200" dirty="0"/>
              <a:t>Hoboken(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172.16.5.0 255.255.255.0 172.16.4.2</a:t>
            </a:r>
          </a:p>
          <a:p>
            <a:pPr marL="0" indent="0">
              <a:buNone/>
            </a:pPr>
            <a:r>
              <a:rPr lang="en-US" sz="3200" dirty="0"/>
              <a:t>Hoboken(</a:t>
            </a:r>
            <a:r>
              <a:rPr lang="en-US" sz="3200" dirty="0" err="1"/>
              <a:t>config</a:t>
            </a:r>
            <a:r>
              <a:rPr lang="en-US" sz="3200" dirty="0"/>
              <a:t>)# end</a:t>
            </a:r>
          </a:p>
          <a:p>
            <a:pPr marL="0" indent="0">
              <a:buNone/>
            </a:pPr>
            <a:r>
              <a:rPr lang="en-US" sz="3200" dirty="0"/>
              <a:t>Hoboken# write memory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592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06" y="354170"/>
            <a:ext cx="10515600" cy="708338"/>
          </a:xfrm>
        </p:spPr>
        <p:txBody>
          <a:bodyPr/>
          <a:lstStyle/>
          <a:p>
            <a:pPr algn="ctr"/>
            <a:r>
              <a:rPr lang="en-US" dirty="0"/>
              <a:t>Static Routing: Sterling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365161"/>
            <a:ext cx="11513711" cy="48118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Sterling(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172.16.3.0 255.255.255.0 172.16.2.2</a:t>
            </a:r>
          </a:p>
          <a:p>
            <a:pPr marL="0" indent="0">
              <a:buNone/>
            </a:pPr>
            <a:r>
              <a:rPr lang="en-US" sz="3200" dirty="0"/>
              <a:t>Sterling(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172.16.4.0 255.255.255.0 172.16.2.2</a:t>
            </a:r>
          </a:p>
          <a:p>
            <a:pPr marL="0" indent="0">
              <a:buNone/>
            </a:pPr>
            <a:r>
              <a:rPr lang="en-US" sz="3200" dirty="0"/>
              <a:t>Sterling(</a:t>
            </a:r>
            <a:r>
              <a:rPr lang="en-US" sz="3200" dirty="0" err="1"/>
              <a:t>config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route 172.16.5.0 255.255.255.0 172.16.2.2</a:t>
            </a:r>
          </a:p>
          <a:p>
            <a:pPr marL="0" indent="0">
              <a:buNone/>
            </a:pPr>
            <a:r>
              <a:rPr lang="en-US" sz="3200" dirty="0"/>
              <a:t>Sterling(</a:t>
            </a:r>
            <a:r>
              <a:rPr lang="en-US" sz="3200" dirty="0" err="1"/>
              <a:t>config</a:t>
            </a:r>
            <a:r>
              <a:rPr lang="en-US" sz="3200" dirty="0"/>
              <a:t>)# end</a:t>
            </a:r>
          </a:p>
          <a:p>
            <a:pPr marL="0" indent="0">
              <a:buNone/>
            </a:pPr>
            <a:r>
              <a:rPr lang="en-US" sz="3200" dirty="0"/>
              <a:t>Sterling# write memory</a:t>
            </a:r>
          </a:p>
        </p:txBody>
      </p:sp>
    </p:spTree>
    <p:extLst>
      <p:ext uri="{BB962C8B-B14F-4D97-AF65-F5344CB8AC3E}">
        <p14:creationId xmlns:p14="http://schemas.microsoft.com/office/powerpoint/2010/main" val="263597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333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點陣圖影像</vt:lpstr>
      <vt:lpstr>Lab 1 - Static Routing (Định tuyến tĩnh)</vt:lpstr>
      <vt:lpstr>PowerPoint Presentation</vt:lpstr>
      <vt:lpstr>PowerPoint Presentation</vt:lpstr>
      <vt:lpstr>Cách tạo sơ đồ trong</vt:lpstr>
      <vt:lpstr>Hoboken - Open Interfaces and Assign Ips (mở cổng và gán IP)</vt:lpstr>
      <vt:lpstr>Hoboken - Open Interfaces and Assign IPs  (mở cổng và gán IP)</vt:lpstr>
      <vt:lpstr>Sterling and Waycross: Open Interfaces and Assign IPs (mở cổng và gán IP)</vt:lpstr>
      <vt:lpstr>Static Routing: Hoboken</vt:lpstr>
      <vt:lpstr>Static Routing: Sterling</vt:lpstr>
      <vt:lpstr>Static Routing: Waycross</vt:lpstr>
      <vt:lpstr>Convergence Testing (Kiểm tra sự hội tụ của mạng)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Ly Nguyen The</dc:creator>
  <cp:lastModifiedBy>ntxly@dut.udn.vn</cp:lastModifiedBy>
  <cp:revision>10</cp:revision>
  <dcterms:created xsi:type="dcterms:W3CDTF">2018-03-29T01:12:01Z</dcterms:created>
  <dcterms:modified xsi:type="dcterms:W3CDTF">2019-02-13T07:31:45Z</dcterms:modified>
</cp:coreProperties>
</file>